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5272-41A9-44CF-A4FC-F3C17595A92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E311-48A1-4D49-9038-6FA8E0B73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我若只有  一息尚存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主更新我心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用你愛澆灌我靈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讓我能每天讚美你名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再令我更新得復興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618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368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5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7767763"/>
      </p:ext>
    </p:extLst>
  </p:cSld>
  <p:clrMapOvr>
    <a:masterClrMapping/>
  </p:clrMapOvr>
</p:sld>
</file>

<file path=ppt/theme/theme1.xml><?xml version="1.0" encoding="utf-8"?>
<a:theme xmlns:a="http://schemas.openxmlformats.org/drawingml/2006/main" name="jiaohu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jiaohui</Template>
  <TotalTime>31</TotalTime>
  <Words>219</Words>
  <Application>Microsoft Office PowerPoint</Application>
  <PresentationFormat>如螢幕大小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jiaohui</vt:lpstr>
      <vt:lpstr>獻上頌讚</vt:lpstr>
      <vt:lpstr>獻上頌讚</vt:lpstr>
      <vt:lpstr>獻上頌讚</vt:lpstr>
      <vt:lpstr>獻上頌讚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十架的冠冕</dc:title>
  <dc:creator>BatisUoc</dc:creator>
  <cp:lastModifiedBy>DaTang</cp:lastModifiedBy>
  <cp:revision>2</cp:revision>
  <dcterms:created xsi:type="dcterms:W3CDTF">2019-01-08T09:17:21Z</dcterms:created>
  <dcterms:modified xsi:type="dcterms:W3CDTF">2019-03-05T12:34:09Z</dcterms:modified>
</cp:coreProperties>
</file>