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297" r:id="rId4"/>
    <p:sldId id="298" r:id="rId5"/>
    <p:sldId id="299" r:id="rId6"/>
    <p:sldId id="302" r:id="rId7"/>
    <p:sldId id="288" r:id="rId8"/>
    <p:sldId id="289" r:id="rId9"/>
    <p:sldId id="290" r:id="rId10"/>
    <p:sldId id="293" r:id="rId11"/>
    <p:sldId id="294" r:id="rId12"/>
    <p:sldId id="295" r:id="rId13"/>
    <p:sldId id="291" r:id="rId14"/>
    <p:sldId id="292" r:id="rId15"/>
    <p:sldId id="300" r:id="rId16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528A0-0B9E-4C37-8191-6DB4DA6C69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3BAD-D1B0-486D-9547-8BE1E8CC2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340FE-087B-43A2-8FA2-35C845C15C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B0B7D-2CA3-4004-B1CA-F775F6B151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5F1B3-1DF7-4284-8769-A363EC5862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06ECA-A363-4497-9198-2B0DDBD45F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C47DE-A7E1-4CF4-AB68-05028D5B0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05B27-D7BB-47E1-88B2-DBC76F46DF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1CFEA-A788-4C70-9C05-26AFFCC939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8FAA3-8DF8-4ECE-99AB-2A49624AEA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D8F37-4712-4194-9578-980D90E1B9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>
              <a:defRPr/>
            </a:pPr>
            <a:fld id="{B63D3D2F-695E-4BCD-AC25-59A3C49040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&lt;1/2&gt;                                   With All My Love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2052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9219" name="Rectangle 3" descr="Slide3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10243" name="Rectangle 3" descr="Slide3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11267" name="Rectangle 3" descr="Slide3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12291" name="Rectangle 3" descr="Slide35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13315" name="Rectangle 3" descr="Slide36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 descr="Slide3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4338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&lt;1/2&gt;                                   With All My Love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2052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0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&lt;2/2&gt;                      With All My Love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3076" name="Rectangle 4" descr="With all my love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&lt;1/2&gt;                                   With All My Love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4100" name="Rectangle 4" descr="With all my love_E1"/>
          <p:cNvSpPr>
            <a:spLocks noGrp="1" noChangeAspect="1" noChangeArrowheads="1"/>
          </p:cNvSpPr>
          <p:nvPr isPhoto="1"/>
        </p:nvSpPr>
        <p:spPr bwMode="auto">
          <a:xfrm>
            <a:off x="0" y="-7620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&lt;2/2&gt;                      With All My Love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5124" name="Rectangle 4" descr="With all my love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charset="-120"/>
              </a:rPr>
              <a:t>一生愛你 </a:t>
            </a:r>
            <a:r>
              <a:rPr lang="en-US" altLang="zh-TW" smtClean="0">
                <a:ea typeface="新細明體" charset="-120"/>
              </a:rPr>
              <a:t>&lt;2/2&gt;                      With All My Love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5124" name="Rectangle 4" descr="With all my love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6147" name="Rectangle 3" descr="Slide3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7171" name="Rectangle 3" descr="Slide3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  <p:sp>
        <p:nvSpPr>
          <p:cNvPr id="8195" name="Rectangle 3" descr="Slide3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60</Words>
  <Application>Microsoft Office PowerPoint</Application>
  <PresentationFormat>如螢幕大小 (4:3)</PresentationFormat>
  <Paragraphs>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新細明體</vt:lpstr>
      <vt:lpstr>Arial</vt:lpstr>
      <vt:lpstr>Default Design</vt:lpstr>
      <vt:lpstr>一生愛你 &lt;1/2&gt;                                   With All My Love</vt:lpstr>
      <vt:lpstr>一生愛你 &lt;1/2&gt;                                   With All My Love</vt:lpstr>
      <vt:lpstr>一生愛你 &lt;2/2&gt;                      With All My Love</vt:lpstr>
      <vt:lpstr>一生愛你 &lt;1/2&gt;                                   With All My Love</vt:lpstr>
      <vt:lpstr>一生愛你 &lt;2/2&gt;                      With All My Love</vt:lpstr>
      <vt:lpstr>一生愛你 &lt;2/2&gt;                      With All My Love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sop_volunteer</dc:creator>
  <cp:lastModifiedBy>DaTang</cp:lastModifiedBy>
  <cp:revision>14</cp:revision>
  <dcterms:created xsi:type="dcterms:W3CDTF">2010-06-10T17:29:43Z</dcterms:created>
  <dcterms:modified xsi:type="dcterms:W3CDTF">2019-10-10T13:15:32Z</dcterms:modified>
</cp:coreProperties>
</file>