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0" r:id="rId14"/>
    <p:sldId id="261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BC35-36F3-45D9-BAE7-322FE3EB041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平凡是我  我算什麼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真猜不透  你愛我為何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你降生地上  又犧牲救贖我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恩典怎去報答  這樣多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</p:spTree>
    <p:extLst>
      <p:ext uri="{BB962C8B-B14F-4D97-AF65-F5344CB8AC3E}">
        <p14:creationId xmlns:p14="http://schemas.microsoft.com/office/powerpoint/2010/main" val="372790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 緊緊索引我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為我捨生 背起我罪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護我一生 飛奔展翅上騰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在主裏能得安穩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77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我願一生 歇力同行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讓我的心 每天讚頌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徬徨人生不擔心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87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來到祢的寶座前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我舉起雙手讚頌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祢配得一切榮耀尊貴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祢是王掌管明天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43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來到祢施恩座前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我將我的心奉獻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惟獨祢愛我天天不改變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奇妙救主我永屬祢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34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 緊緊索引我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為我捨生 背起我罪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護我一生 飛奔展翅上騰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在主裏能得安穩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42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我願一生 歇力同行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讓我的心 每天讚頌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徬徨人生不擔心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18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800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徬徨人生擔心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榮耀頌讚  永遠屬你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多麼尊貴  哪有可媲美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你竟肯揀選  用真光照亮我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深感不配  你卻接納我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平凡是我  我算什麼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真猜不透  你愛我為何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你降生地上  又犧牲救贖我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恩典怎去報答  這樣多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619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榮耀頌讚  永遠屬你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多麼尊貴  哪有可媲美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你竟肯揀選  用真光照亮我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深感不配  你卻接納我</a:t>
            </a:r>
          </a:p>
        </p:txBody>
      </p:sp>
    </p:spTree>
    <p:extLst>
      <p:ext uri="{BB962C8B-B14F-4D97-AF65-F5344CB8AC3E}">
        <p14:creationId xmlns:p14="http://schemas.microsoft.com/office/powerpoint/2010/main" val="301202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</p:spTree>
    <p:extLst>
      <p:ext uri="{BB962C8B-B14F-4D97-AF65-F5344CB8AC3E}">
        <p14:creationId xmlns:p14="http://schemas.microsoft.com/office/powerpoint/2010/main" val="199524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</p:spTree>
    <p:extLst>
      <p:ext uri="{BB962C8B-B14F-4D97-AF65-F5344CB8AC3E}">
        <p14:creationId xmlns:p14="http://schemas.microsoft.com/office/powerpoint/2010/main" val="274539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</p:spTree>
    <p:extLst>
      <p:ext uri="{BB962C8B-B14F-4D97-AF65-F5344CB8AC3E}">
        <p14:creationId xmlns:p14="http://schemas.microsoft.com/office/powerpoint/2010/main" val="271760694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489</Words>
  <Application>Microsoft Office PowerPoint</Application>
  <PresentationFormat>如螢幕大小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佈景主題11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慈繩愛索</vt:lpstr>
      <vt:lpstr>慈繩愛索</vt:lpstr>
      <vt:lpstr>慈繩愛索</vt:lpstr>
      <vt:lpstr>慈繩愛索</vt:lpstr>
      <vt:lpstr>慈繩愛索</vt:lpstr>
      <vt:lpstr>慈繩愛索</vt:lpstr>
      <vt:lpstr>慈繩愛索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全然歸你</dc:title>
  <dc:creator>User</dc:creator>
  <cp:lastModifiedBy>DaTang</cp:lastModifiedBy>
  <cp:revision>2</cp:revision>
  <dcterms:created xsi:type="dcterms:W3CDTF">2017-08-26T02:31:49Z</dcterms:created>
  <dcterms:modified xsi:type="dcterms:W3CDTF">2019-10-22T09:53:33Z</dcterms:modified>
</cp:coreProperties>
</file>