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3" r:id="rId5"/>
    <p:sldId id="264" r:id="rId6"/>
    <p:sldId id="265" r:id="rId7"/>
    <p:sldId id="266" r:id="rId8"/>
    <p:sldId id="269" r:id="rId9"/>
    <p:sldId id="270" r:id="rId10"/>
    <p:sldId id="271" r:id="rId11"/>
    <p:sldId id="267" r:id="rId12"/>
    <p:sldId id="268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61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62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28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7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89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1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4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61A2-554E-42DE-801A-ADF5F0BAF13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F7B6-2B34-4E7F-B7AE-F825DD2CB4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44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761A2-554E-42DE-801A-ADF5F0BAF13F}" type="datetimeFigureOut">
              <a:rPr lang="zh-TW" altLang="en-US" smtClean="0"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DF7B6-2B34-4E7F-B7AE-F825DD2CB4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57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我的名字 刻劃在你</a:t>
            </a:r>
            <a:r>
              <a:rPr lang="zh-TW" altLang="en-US" sz="5400" b="1" dirty="0"/>
              <a:t>心中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我</a:t>
            </a:r>
            <a:r>
              <a:rPr lang="zh-TW" altLang="en-US" sz="5400" b="1" dirty="0"/>
              <a:t>的臉孔 深映在你眼</a:t>
            </a:r>
            <a:r>
              <a:rPr lang="zh-TW" altLang="en-US" sz="5400" b="1" dirty="0"/>
              <a:t>中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不是</a:t>
            </a:r>
            <a:r>
              <a:rPr lang="zh-TW" altLang="en-US" sz="5400" b="1" dirty="0"/>
              <a:t>因為 我勢力</a:t>
            </a:r>
            <a:r>
              <a:rPr lang="zh-TW" altLang="en-US" sz="5400" b="1" dirty="0"/>
              <a:t>才能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乃是</a:t>
            </a:r>
            <a:r>
              <a:rPr lang="zh-TW" altLang="en-US" sz="5400" b="1" dirty="0"/>
              <a:t>因著 你奇妙寬容恩典</a:t>
            </a:r>
          </a:p>
        </p:txBody>
      </p:sp>
    </p:spTree>
    <p:extLst>
      <p:ext uri="{BB962C8B-B14F-4D97-AF65-F5344CB8AC3E}">
        <p14:creationId xmlns:p14="http://schemas.microsoft.com/office/powerpoint/2010/main" val="210828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來高舉你的名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來呼喊你的名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來承認你是主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直到那日 我再見你的面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472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我們歡然獻祭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擁戴你為王 榮耀都歸於你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大能彰顯這地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7895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來高舉你的名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來呼喊你的名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來承認你是主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直到那日 我再見你的面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67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來高舉你的名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來呼喊你的名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來承認你是主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直到那日 我再見你的面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349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我們歡然獻祭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擁戴你為王 榮耀都歸於你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大能彰顯這地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026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我們歡然獻祭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擁戴你為王 榮耀都歸於你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君王就在這裡 大能彰顯這地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4581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833817"/>
            <a:ext cx="9144000" cy="3343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散那歸於 至高神主耶穌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364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雖然有時 我會跌倒軟弱</a:t>
            </a:r>
          </a:p>
          <a:p>
            <a:pPr algn="ctr">
              <a:buNone/>
            </a:pPr>
            <a:r>
              <a:rPr lang="zh-TW" altLang="en-US" sz="5400" b="1" dirty="0"/>
              <a:t>你卻一直 包容不放棄</a:t>
            </a:r>
            <a:r>
              <a:rPr lang="zh-TW" altLang="en-US" sz="5400" b="1" dirty="0"/>
              <a:t>我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用</a:t>
            </a:r>
            <a:r>
              <a:rPr lang="zh-TW" altLang="en-US" sz="5400" b="1" dirty="0"/>
              <a:t>你慈愛 緊緊的</a:t>
            </a:r>
            <a:r>
              <a:rPr lang="zh-TW" altLang="en-US" sz="5400" b="1" dirty="0"/>
              <a:t>擁抱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我</a:t>
            </a:r>
            <a:r>
              <a:rPr lang="zh-TW" altLang="en-US" sz="5400" b="1" dirty="0"/>
              <a:t>讚美你 寶貴奇妙大愛</a:t>
            </a:r>
          </a:p>
        </p:txBody>
      </p:sp>
    </p:spTree>
    <p:extLst>
      <p:ext uri="{BB962C8B-B14F-4D97-AF65-F5344CB8AC3E}">
        <p14:creationId xmlns:p14="http://schemas.microsoft.com/office/powerpoint/2010/main" val="65596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唯有你配得 所有的</a:t>
            </a:r>
            <a:r>
              <a:rPr lang="zh-TW" altLang="en-US" sz="5400" b="1" dirty="0"/>
              <a:t>讚美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一切</a:t>
            </a:r>
            <a:r>
              <a:rPr lang="zh-TW" altLang="en-US" sz="5400" b="1" dirty="0"/>
              <a:t>尊貴</a:t>
            </a:r>
            <a:r>
              <a:rPr lang="zh-TW" altLang="en-US" sz="5400" b="1" dirty="0"/>
              <a:t>榮耀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主 </a:t>
            </a:r>
            <a:r>
              <a:rPr lang="zh-TW" altLang="en-US" sz="5400" b="1" dirty="0"/>
              <a:t>你的十架 是無價</a:t>
            </a:r>
            <a:r>
              <a:rPr lang="zh-TW" altLang="en-US" sz="5400" b="1" dirty="0"/>
              <a:t>至寶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你</a:t>
            </a:r>
            <a:r>
              <a:rPr lang="zh-TW" altLang="en-US" sz="5400" b="1" dirty="0"/>
              <a:t>是我尊貴的主 耶穌</a:t>
            </a:r>
          </a:p>
        </p:txBody>
      </p:sp>
    </p:spTree>
    <p:extLst>
      <p:ext uri="{BB962C8B-B14F-4D97-AF65-F5344CB8AC3E}">
        <p14:creationId xmlns:p14="http://schemas.microsoft.com/office/powerpoint/2010/main" val="381345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雖然有時 我會跌倒軟弱</a:t>
            </a:r>
          </a:p>
          <a:p>
            <a:pPr algn="ctr">
              <a:buNone/>
            </a:pPr>
            <a:r>
              <a:rPr lang="zh-TW" altLang="en-US" sz="5400" b="1" dirty="0"/>
              <a:t>你卻一直 包容不放棄</a:t>
            </a:r>
            <a:r>
              <a:rPr lang="zh-TW" altLang="en-US" sz="5400" b="1" dirty="0"/>
              <a:t>我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用</a:t>
            </a:r>
            <a:r>
              <a:rPr lang="zh-TW" altLang="en-US" sz="5400" b="1" dirty="0"/>
              <a:t>你慈愛 緊緊的</a:t>
            </a:r>
            <a:r>
              <a:rPr lang="zh-TW" altLang="en-US" sz="5400" b="1" dirty="0"/>
              <a:t>擁抱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我</a:t>
            </a:r>
            <a:r>
              <a:rPr lang="zh-TW" altLang="en-US" sz="5400" b="1" dirty="0"/>
              <a:t>讚美你 寶貴奇妙大愛</a:t>
            </a:r>
          </a:p>
        </p:txBody>
      </p:sp>
    </p:spTree>
    <p:extLst>
      <p:ext uri="{BB962C8B-B14F-4D97-AF65-F5344CB8AC3E}">
        <p14:creationId xmlns:p14="http://schemas.microsoft.com/office/powerpoint/2010/main" val="25344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唯有你配得 所有的</a:t>
            </a:r>
            <a:r>
              <a:rPr lang="zh-TW" altLang="en-US" sz="5400" b="1" dirty="0"/>
              <a:t>讚美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一切</a:t>
            </a:r>
            <a:r>
              <a:rPr lang="zh-TW" altLang="en-US" sz="5400" b="1" dirty="0"/>
              <a:t>尊貴</a:t>
            </a:r>
            <a:r>
              <a:rPr lang="zh-TW" altLang="en-US" sz="5400" b="1" dirty="0"/>
              <a:t>榮耀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主 </a:t>
            </a:r>
            <a:r>
              <a:rPr lang="zh-TW" altLang="en-US" sz="5400" b="1" dirty="0"/>
              <a:t>你的十架 是無價</a:t>
            </a:r>
            <a:r>
              <a:rPr lang="zh-TW" altLang="en-US" sz="5400" b="1" dirty="0"/>
              <a:t>至寶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你</a:t>
            </a:r>
            <a:r>
              <a:rPr lang="zh-TW" altLang="en-US" sz="5400" b="1" dirty="0"/>
              <a:t>是我尊貴的主 耶穌</a:t>
            </a:r>
          </a:p>
        </p:txBody>
      </p:sp>
    </p:spTree>
    <p:extLst>
      <p:ext uri="{BB962C8B-B14F-4D97-AF65-F5344CB8AC3E}">
        <p14:creationId xmlns:p14="http://schemas.microsoft.com/office/powerpoint/2010/main" val="391055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唯有你配得 所有的</a:t>
            </a:r>
            <a:r>
              <a:rPr lang="zh-TW" altLang="en-US" sz="5400" b="1" dirty="0"/>
              <a:t>讚美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一切</a:t>
            </a:r>
            <a:r>
              <a:rPr lang="zh-TW" altLang="en-US" sz="5400" b="1" dirty="0"/>
              <a:t>尊貴</a:t>
            </a:r>
            <a:r>
              <a:rPr lang="zh-TW" altLang="en-US" sz="5400" b="1" dirty="0"/>
              <a:t>榮耀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主 </a:t>
            </a:r>
            <a:r>
              <a:rPr lang="zh-TW" altLang="en-US" sz="5400" b="1" dirty="0"/>
              <a:t>你的十架 是無價</a:t>
            </a:r>
            <a:r>
              <a:rPr lang="zh-TW" altLang="en-US" sz="5400" b="1" dirty="0"/>
              <a:t>至寶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你</a:t>
            </a:r>
            <a:r>
              <a:rPr lang="zh-TW" altLang="en-US" sz="5400" b="1" dirty="0"/>
              <a:t>是我尊貴的主 耶穌</a:t>
            </a:r>
          </a:p>
        </p:txBody>
      </p:sp>
    </p:spTree>
    <p:extLst>
      <p:ext uri="{BB962C8B-B14F-4D97-AF65-F5344CB8AC3E}">
        <p14:creationId xmlns:p14="http://schemas.microsoft.com/office/powerpoint/2010/main" val="50809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無價至寶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/>
              <a:t>唯有你配得 所有的</a:t>
            </a:r>
            <a:r>
              <a:rPr lang="zh-TW" altLang="en-US" sz="5400" b="1" dirty="0"/>
              <a:t>讚美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一切</a:t>
            </a:r>
            <a:r>
              <a:rPr lang="zh-TW" altLang="en-US" sz="5400" b="1" dirty="0"/>
              <a:t>尊貴</a:t>
            </a:r>
            <a:r>
              <a:rPr lang="zh-TW" altLang="en-US" sz="5400" b="1" dirty="0"/>
              <a:t>榮耀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主 </a:t>
            </a:r>
            <a:r>
              <a:rPr lang="zh-TW" altLang="en-US" sz="5400" b="1" dirty="0"/>
              <a:t>你的十架 是無價</a:t>
            </a:r>
            <a:r>
              <a:rPr lang="zh-TW" altLang="en-US" sz="5400" b="1" dirty="0"/>
              <a:t>至寶</a:t>
            </a:r>
            <a:endParaRPr lang="en-US" altLang="zh-TW" sz="5400" b="1" dirty="0"/>
          </a:p>
          <a:p>
            <a:pPr algn="ctr">
              <a:buNone/>
            </a:pPr>
            <a:r>
              <a:rPr lang="zh-TW" altLang="en-US" sz="5400" b="1" dirty="0"/>
              <a:t>你</a:t>
            </a:r>
            <a:r>
              <a:rPr lang="zh-TW" altLang="en-US" sz="5400" b="1" dirty="0"/>
              <a:t>是我尊貴的主 耶穌</a:t>
            </a:r>
          </a:p>
        </p:txBody>
      </p:sp>
    </p:spTree>
    <p:extLst>
      <p:ext uri="{BB962C8B-B14F-4D97-AF65-F5344CB8AC3E}">
        <p14:creationId xmlns:p14="http://schemas.microsoft.com/office/powerpoint/2010/main" val="1308443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來高舉你的名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來呼喊你的名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來承認你是主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直到那日 我再見你的面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326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BD1D8E-9BB3-4D96-928A-29F0C82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君王就在這裡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C9E4-8F8E-42EB-9D61-9016F65A0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來高舉你的名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來呼喊你的名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更多更多 來承認你是主 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j-cs"/>
              </a:rPr>
              <a:t>直到那日 我再見你的面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1471822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515</Words>
  <Application>Microsoft Office PowerPoint</Application>
  <PresentationFormat>寬螢幕</PresentationFormat>
  <Paragraphs>77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Microsoft JhengHei</vt:lpstr>
      <vt:lpstr>新細明體</vt:lpstr>
      <vt:lpstr>Arial</vt:lpstr>
      <vt:lpstr>Calibri</vt:lpstr>
      <vt:lpstr>佈景主題1</vt:lpstr>
      <vt:lpstr>無價至寶</vt:lpstr>
      <vt:lpstr>無價至寶</vt:lpstr>
      <vt:lpstr>無價至寶</vt:lpstr>
      <vt:lpstr>無價至寶</vt:lpstr>
      <vt:lpstr>無價至寶</vt:lpstr>
      <vt:lpstr>無價至寶</vt:lpstr>
      <vt:lpstr>無價至寶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無價至寶</dc:title>
  <dc:creator>DaTang</dc:creator>
  <cp:lastModifiedBy>DaTang</cp:lastModifiedBy>
  <cp:revision>1</cp:revision>
  <dcterms:created xsi:type="dcterms:W3CDTF">2019-10-22T12:03:30Z</dcterms:created>
  <dcterms:modified xsi:type="dcterms:W3CDTF">2019-10-22T12:08:34Z</dcterms:modified>
</cp:coreProperties>
</file>