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586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86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402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8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092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58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57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23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64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14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61A2-554E-42DE-801A-ADF5F0BAF13F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F7B6-2B34-4E7F-B7AE-F825DD2CB4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415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5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從今天起</a:t>
            </a:r>
            <a:endParaRPr lang="en-US" altLang="zh-TW" sz="55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5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5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5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5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175</Words>
  <Application>Microsoft Office PowerPoint</Application>
  <PresentationFormat>自訂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神大愛</vt:lpstr>
      <vt:lpstr>神大愛</vt:lpstr>
      <vt:lpstr>神大愛</vt:lpstr>
      <vt:lpstr>因主的名</vt:lpstr>
      <vt:lpstr>因主的名</vt:lpstr>
      <vt:lpstr>因主的名</vt:lpstr>
      <vt:lpstr>因主的名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無價至寶</dc:title>
  <dc:creator>DaTang</dc:creator>
  <cp:lastModifiedBy>DaTang</cp:lastModifiedBy>
  <cp:revision>3</cp:revision>
  <dcterms:created xsi:type="dcterms:W3CDTF">2019-10-22T12:03:30Z</dcterms:created>
  <dcterms:modified xsi:type="dcterms:W3CDTF">2019-11-05T13:09:56Z</dcterms:modified>
</cp:coreProperties>
</file>