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60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3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0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76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789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8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27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68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68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03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966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5FC4-FF05-487A-8BB3-094BC6620392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4E98-AD5E-4624-BC4C-CF7B0C067E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40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  <p:extLst>
      <p:ext uri="{BB962C8B-B14F-4D97-AF65-F5344CB8AC3E}">
        <p14:creationId xmlns:p14="http://schemas.microsoft.com/office/powerpoint/2010/main" val="267871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看顧的恩義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</p:spTree>
    <p:extLst>
      <p:ext uri="{BB962C8B-B14F-4D97-AF65-F5344CB8AC3E}">
        <p14:creationId xmlns:p14="http://schemas.microsoft.com/office/powerpoint/2010/main" val="107903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  <p:extLst>
      <p:ext uri="{BB962C8B-B14F-4D97-AF65-F5344CB8AC3E}">
        <p14:creationId xmlns:p14="http://schemas.microsoft.com/office/powerpoint/2010/main" val="372643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  <p:extLst>
      <p:ext uri="{BB962C8B-B14F-4D97-AF65-F5344CB8AC3E}">
        <p14:creationId xmlns:p14="http://schemas.microsoft.com/office/powerpoint/2010/main" val="170782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看施憐憫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</p:spTree>
    <p:extLst>
      <p:ext uri="{BB962C8B-B14F-4D97-AF65-F5344CB8AC3E}">
        <p14:creationId xmlns:p14="http://schemas.microsoft.com/office/powerpoint/2010/main" val="75230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看顧的恩義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</p:spTree>
    <p:extLst>
      <p:ext uri="{BB962C8B-B14F-4D97-AF65-F5344CB8AC3E}">
        <p14:creationId xmlns:p14="http://schemas.microsoft.com/office/powerpoint/2010/main" val="276488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  <p:extLst>
      <p:ext uri="{BB962C8B-B14F-4D97-AF65-F5344CB8AC3E}">
        <p14:creationId xmlns:p14="http://schemas.microsoft.com/office/powerpoint/2010/main" val="8252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  <p:extLst>
      <p:ext uri="{BB962C8B-B14F-4D97-AF65-F5344CB8AC3E}">
        <p14:creationId xmlns:p14="http://schemas.microsoft.com/office/powerpoint/2010/main" val="121230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  <p:extLst>
      <p:ext uri="{BB962C8B-B14F-4D97-AF65-F5344CB8AC3E}">
        <p14:creationId xmlns:p14="http://schemas.microsoft.com/office/powerpoint/2010/main" val="308561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  <p:extLst>
      <p:ext uri="{BB962C8B-B14F-4D97-AF65-F5344CB8AC3E}">
        <p14:creationId xmlns:p14="http://schemas.microsoft.com/office/powerpoint/2010/main" val="286204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  <p:extLst>
      <p:ext uri="{BB962C8B-B14F-4D97-AF65-F5344CB8AC3E}">
        <p14:creationId xmlns:p14="http://schemas.microsoft.com/office/powerpoint/2010/main" val="354097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  <p:extLst>
      <p:ext uri="{BB962C8B-B14F-4D97-AF65-F5344CB8AC3E}">
        <p14:creationId xmlns:p14="http://schemas.microsoft.com/office/powerpoint/2010/main" val="320055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  <p:extLst>
      <p:ext uri="{BB962C8B-B14F-4D97-AF65-F5344CB8AC3E}">
        <p14:creationId xmlns:p14="http://schemas.microsoft.com/office/powerpoint/2010/main" val="3040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  <p:extLst>
      <p:ext uri="{BB962C8B-B14F-4D97-AF65-F5344CB8AC3E}">
        <p14:creationId xmlns:p14="http://schemas.microsoft.com/office/powerpoint/2010/main" val="23828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  <p:extLst>
      <p:ext uri="{BB962C8B-B14F-4D97-AF65-F5344CB8AC3E}">
        <p14:creationId xmlns:p14="http://schemas.microsoft.com/office/powerpoint/2010/main" val="262114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  <p:extLst>
      <p:ext uri="{BB962C8B-B14F-4D97-AF65-F5344CB8AC3E}">
        <p14:creationId xmlns:p14="http://schemas.microsoft.com/office/powerpoint/2010/main" val="314696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獻作活祭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</p:spTree>
    <p:extLst>
      <p:ext uri="{BB962C8B-B14F-4D97-AF65-F5344CB8AC3E}">
        <p14:creationId xmlns:p14="http://schemas.microsoft.com/office/powerpoint/2010/main" val="67652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看施憐憫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</p:spTree>
    <p:extLst>
      <p:ext uri="{BB962C8B-B14F-4D97-AF65-F5344CB8AC3E}">
        <p14:creationId xmlns:p14="http://schemas.microsoft.com/office/powerpoint/2010/main" val="42202698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714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Theme1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Windows User</dc:creator>
  <cp:lastModifiedBy>Windows User</cp:lastModifiedBy>
  <cp:revision>2</cp:revision>
  <dcterms:created xsi:type="dcterms:W3CDTF">2020-09-01T04:39:39Z</dcterms:created>
  <dcterms:modified xsi:type="dcterms:W3CDTF">2020-09-01T04:44:47Z</dcterms:modified>
</cp:coreProperties>
</file>