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8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8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45BB7-087E-426C-9C9C-F143F3E992D6}" type="datetimeFigureOut">
              <a:rPr lang="vi-VN" smtClean="0"/>
              <a:t>19/07/2022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45F7-C896-49BD-9F7E-2191E97312C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41051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45BB7-087E-426C-9C9C-F143F3E992D6}" type="datetimeFigureOut">
              <a:rPr lang="vi-VN" smtClean="0"/>
              <a:t>19/07/2022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45F7-C896-49BD-9F7E-2191E97312C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9128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45BB7-087E-426C-9C9C-F143F3E992D6}" type="datetimeFigureOut">
              <a:rPr lang="vi-VN" smtClean="0"/>
              <a:t>19/07/2022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45F7-C896-49BD-9F7E-2191E97312C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05600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45BB7-087E-426C-9C9C-F143F3E992D6}" type="datetimeFigureOut">
              <a:rPr lang="vi-VN" smtClean="0"/>
              <a:t>19/07/2022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45F7-C896-49BD-9F7E-2191E97312C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14519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45BB7-087E-426C-9C9C-F143F3E992D6}" type="datetimeFigureOut">
              <a:rPr lang="vi-VN" smtClean="0"/>
              <a:t>19/07/2022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45F7-C896-49BD-9F7E-2191E97312C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3238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45BB7-087E-426C-9C9C-F143F3E992D6}" type="datetimeFigureOut">
              <a:rPr lang="vi-VN" smtClean="0"/>
              <a:t>19/07/2022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45F7-C896-49BD-9F7E-2191E97312C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83352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45BB7-087E-426C-9C9C-F143F3E992D6}" type="datetimeFigureOut">
              <a:rPr lang="vi-VN" smtClean="0"/>
              <a:t>19/07/2022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45F7-C896-49BD-9F7E-2191E97312C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13166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45BB7-087E-426C-9C9C-F143F3E992D6}" type="datetimeFigureOut">
              <a:rPr lang="vi-VN" smtClean="0"/>
              <a:t>19/07/2022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45F7-C896-49BD-9F7E-2191E97312C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96441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45BB7-087E-426C-9C9C-F143F3E992D6}" type="datetimeFigureOut">
              <a:rPr lang="vi-VN" smtClean="0"/>
              <a:t>19/07/2022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45F7-C896-49BD-9F7E-2191E97312C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8741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45BB7-087E-426C-9C9C-F143F3E992D6}" type="datetimeFigureOut">
              <a:rPr lang="vi-VN" smtClean="0"/>
              <a:t>19/07/2022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45F7-C896-49BD-9F7E-2191E97312C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54942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45BB7-087E-426C-9C9C-F143F3E992D6}" type="datetimeFigureOut">
              <a:rPr lang="vi-VN" smtClean="0"/>
              <a:t>19/07/2022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45F7-C896-49BD-9F7E-2191E97312C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14105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45BB7-087E-426C-9C9C-F143F3E992D6}" type="datetimeFigureOut">
              <a:rPr lang="vi-VN" smtClean="0"/>
              <a:t>19/07/2022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645F7-C896-49BD-9F7E-2191E97312C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6343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113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我心裡常吟讚美歌</a:t>
            </a:r>
          </a:p>
        </p:txBody>
      </p:sp>
    </p:spTree>
    <p:extLst>
      <p:ext uri="{BB962C8B-B14F-4D97-AF65-F5344CB8AC3E}">
        <p14:creationId xmlns:p14="http://schemas.microsoft.com/office/powerpoint/2010/main" val="365716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113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我心裡常吟讚美歌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過門</a:t>
            </a:r>
            <a:r>
              <a:rPr lang="en-US" sz="4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0741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耶穌再來掌王權時候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我與天使同唱和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( 3 / 3 )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29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這時確有美妙音樂伴奏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同在寶座前唱歌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( 3 / 3 )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47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在我心裡常吟讚美歌時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常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吟奇妙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歌   像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天使同唱和</a:t>
            </a:r>
          </a:p>
        </p:txBody>
      </p:sp>
    </p:spTree>
    <p:extLst>
      <p:ext uri="{BB962C8B-B14F-4D97-AF65-F5344CB8AC3E}">
        <p14:creationId xmlns:p14="http://schemas.microsoft.com/office/powerpoint/2010/main" val="303275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在我心裡常吟讚美歌時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常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吟奇妙恩愛歌</a:t>
            </a:r>
          </a:p>
        </p:txBody>
      </p:sp>
    </p:spTree>
    <p:extLst>
      <p:ext uri="{BB962C8B-B14F-4D97-AF65-F5344CB8AC3E}">
        <p14:creationId xmlns:p14="http://schemas.microsoft.com/office/powerpoint/2010/main" val="222868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在我心裡常吟讚美歌時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常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吟奇妙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歌   像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天使同唱和</a:t>
            </a:r>
          </a:p>
        </p:txBody>
      </p:sp>
    </p:spTree>
    <p:extLst>
      <p:ext uri="{BB962C8B-B14F-4D97-AF65-F5344CB8AC3E}">
        <p14:creationId xmlns:p14="http://schemas.microsoft.com/office/powerpoint/2010/main" val="368180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在我心裡常吟讚美歌時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常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吟奇妙恩愛歌</a:t>
            </a:r>
          </a:p>
        </p:txBody>
      </p:sp>
    </p:spTree>
    <p:extLst>
      <p:ext uri="{BB962C8B-B14F-4D97-AF65-F5344CB8AC3E}">
        <p14:creationId xmlns:p14="http://schemas.microsoft.com/office/powerpoint/2010/main" val="265355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常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吟奇妙恩愛</a:t>
            </a:r>
            <a:r>
              <a:rPr lang="zh-TW" altLang="en-US" sz="64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歌</a:t>
            </a:r>
            <a:endParaRPr lang="en-US" altLang="zh-TW" sz="64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常吟奇妙恩愛</a:t>
            </a:r>
            <a:r>
              <a:rPr lang="zh-TW" altLang="en-US" sz="64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歌</a:t>
            </a:r>
            <a:endParaRPr lang="zh-TW" altLang="en-US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775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親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  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牽我手</a:t>
            </a:r>
          </a:p>
        </p:txBody>
      </p:sp>
    </p:spTree>
    <p:extLst>
      <p:ext uri="{BB962C8B-B14F-4D97-AF65-F5344CB8AC3E}">
        <p14:creationId xmlns:p14="http://schemas.microsoft.com/office/powerpoint/2010/main" val="572791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親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   牽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手 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建立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 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領我走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我疲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倦 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我軟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弱   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苦愁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</a:rPr>
              <a:t>( 1 )</a:t>
            </a:r>
            <a:endParaRPr lang="vi-VN" sz="3733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682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主耶穌賜我一首詩歌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這詩由天賜給我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( 1 / 3 )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00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經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風暴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過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夜 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求領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   進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光明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親愛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 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牽我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手 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到天庭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</a:rPr>
              <a:t>( 1 )</a:t>
            </a:r>
            <a:endParaRPr lang="vi-VN" sz="3733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823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我道路   雖凄涼   主臨近   慰憂傷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我在世快打完美好仗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</a:rPr>
              <a:t>( </a:t>
            </a:r>
            <a:r>
              <a:rPr lang="en-US" sz="3733" b="1" dirty="0">
                <a:solidFill>
                  <a:srgbClr val="660033"/>
                </a:solidFill>
              </a:rPr>
              <a:t>2 </a:t>
            </a:r>
            <a:r>
              <a:rPr lang="en-US" sz="3733" b="1" dirty="0">
                <a:solidFill>
                  <a:srgbClr val="660033"/>
                </a:solidFill>
              </a:rPr>
              <a:t>)</a:t>
            </a:r>
            <a:endParaRPr lang="vi-VN" sz="3733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102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聽我求   聽我禱   攙我手   防跌倒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親愛主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牽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我手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常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引導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</a:rPr>
              <a:t>( </a:t>
            </a:r>
            <a:r>
              <a:rPr lang="en-US" sz="3733" b="1" dirty="0">
                <a:solidFill>
                  <a:srgbClr val="660033"/>
                </a:solidFill>
              </a:rPr>
              <a:t>2 </a:t>
            </a:r>
            <a:r>
              <a:rPr lang="en-US" sz="3733" b="1" dirty="0">
                <a:solidFill>
                  <a:srgbClr val="660033"/>
                </a:solidFill>
              </a:rPr>
              <a:t>)</a:t>
            </a:r>
            <a:endParaRPr lang="vi-VN" sz="3733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8069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親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  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牽我手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</a:t>
            </a:r>
            <a:r>
              <a:rPr lang="zh-CN" alt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過門</a:t>
            </a:r>
            <a:r>
              <a:rPr lang="zh-CN" alt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</a:t>
            </a:r>
            <a:endParaRPr lang="vi-VN" sz="48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537782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我道路   雖凄涼   主臨近   慰憂傷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我在世快打完美好仗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</a:rPr>
              <a:t>( </a:t>
            </a:r>
            <a:r>
              <a:rPr lang="en-US" sz="3733" b="1" dirty="0">
                <a:solidFill>
                  <a:srgbClr val="660033"/>
                </a:solidFill>
              </a:rPr>
              <a:t>2 </a:t>
            </a:r>
            <a:r>
              <a:rPr lang="en-US" sz="3733" b="1" dirty="0">
                <a:solidFill>
                  <a:srgbClr val="660033"/>
                </a:solidFill>
              </a:rPr>
              <a:t>)</a:t>
            </a:r>
            <a:endParaRPr lang="vi-VN" sz="3733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438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聽我求   聽我禱   攙我手   防跌倒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親愛主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牽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我手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常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引導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</a:rPr>
              <a:t>( </a:t>
            </a:r>
            <a:r>
              <a:rPr lang="en-US" sz="3733" b="1" dirty="0">
                <a:solidFill>
                  <a:srgbClr val="660033"/>
                </a:solidFill>
              </a:rPr>
              <a:t>2 </a:t>
            </a:r>
            <a:r>
              <a:rPr lang="en-US" sz="3733" b="1" dirty="0">
                <a:solidFill>
                  <a:srgbClr val="660033"/>
                </a:solidFill>
              </a:rPr>
              <a:t>)</a:t>
            </a:r>
            <a:endParaRPr lang="vi-VN" sz="3733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6530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親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   牽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手 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建立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 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領我走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我疲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倦 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我軟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弱   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苦愁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</a:rPr>
              <a:t>( 1 )</a:t>
            </a:r>
            <a:endParaRPr lang="vi-VN" sz="3733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5121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經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風暴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過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夜 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求領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   進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光明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親愛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 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牽我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手 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到天庭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</a:rPr>
              <a:t>( 1 )</a:t>
            </a:r>
            <a:endParaRPr lang="vi-VN" sz="3733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8573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lvl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經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風暴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過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夜 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求領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   進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光明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親愛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 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牽我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手 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到天庭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</a:t>
            </a:r>
            <a:r>
              <a:rPr lang="zh-CN" alt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尾</a:t>
            </a:r>
            <a:r>
              <a:rPr lang="zh-CN" altLang="en-US" sz="48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</a:t>
            </a:r>
            <a:endParaRPr lang="vi-VN" sz="48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69265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從未有此美妙絕倫音樂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真是奇妙恩愛歌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( 1 / 3 )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54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在我心裡常吟讚美歌時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常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吟奇妙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歌   像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天使同唱和</a:t>
            </a:r>
          </a:p>
        </p:txBody>
      </p:sp>
    </p:spTree>
    <p:extLst>
      <p:ext uri="{BB962C8B-B14F-4D97-AF65-F5344CB8AC3E}">
        <p14:creationId xmlns:p14="http://schemas.microsoft.com/office/powerpoint/2010/main" val="159492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在我心裡常吟讚美歌時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常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吟奇妙恩愛歌</a:t>
            </a:r>
          </a:p>
        </p:txBody>
      </p:sp>
    </p:spTree>
    <p:extLst>
      <p:ext uri="{BB962C8B-B14F-4D97-AF65-F5344CB8AC3E}">
        <p14:creationId xmlns:p14="http://schemas.microsoft.com/office/powerpoint/2010/main" val="138013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我愛耶穌因祂為我死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赦罪恩白白賜我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( 2 / 3 )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58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主在我心裡且使我快樂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今後要唱凱旋歌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( 2 / 3 )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54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在我心裡常吟讚美歌時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常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吟奇妙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歌   像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天使同唱和</a:t>
            </a:r>
          </a:p>
        </p:txBody>
      </p:sp>
    </p:spTree>
    <p:extLst>
      <p:ext uri="{BB962C8B-B14F-4D97-AF65-F5344CB8AC3E}">
        <p14:creationId xmlns:p14="http://schemas.microsoft.com/office/powerpoint/2010/main" val="123669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在我心裡常吟讚美歌時</a:t>
            </a:r>
            <a:endParaRPr lang="en-US" altLang="zh-TW" sz="6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常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吟奇妙恩愛歌</a:t>
            </a:r>
          </a:p>
        </p:txBody>
      </p:sp>
    </p:spTree>
    <p:extLst>
      <p:ext uri="{BB962C8B-B14F-4D97-AF65-F5344CB8AC3E}">
        <p14:creationId xmlns:p14="http://schemas.microsoft.com/office/powerpoint/2010/main" val="337462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</TotalTime>
  <Words>539</Words>
  <Application>Microsoft Office PowerPoint</Application>
  <PresentationFormat>Widescreen</PresentationFormat>
  <Paragraphs>69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微軟正黑體</vt:lpstr>
      <vt:lpstr>微軟正黑體</vt:lpstr>
      <vt:lpstr>新細明體</vt:lpstr>
      <vt:lpstr>Arial</vt:lpstr>
      <vt:lpstr>Calibri</vt:lpstr>
      <vt:lpstr>Theme1</vt:lpstr>
      <vt:lpstr>宣道詩 113 在我心裡常吟讚美歌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宣道詩 113 在我心裡常吟讚美歌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親愛主  牽我手</vt:lpstr>
      <vt:lpstr>PowerPoint Presentation</vt:lpstr>
      <vt:lpstr>PowerPoint Presentation</vt:lpstr>
      <vt:lpstr>PowerPoint Presentation</vt:lpstr>
      <vt:lpstr>PowerPoint Presentation</vt:lpstr>
      <vt:lpstr>親愛主  牽我手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宣道詩 113 在我心裡常吟讚美歌</dc:title>
  <dc:creator>Windows User</dc:creator>
  <cp:lastModifiedBy>Windows User</cp:lastModifiedBy>
  <cp:revision>2</cp:revision>
  <dcterms:created xsi:type="dcterms:W3CDTF">2022-07-19T13:27:16Z</dcterms:created>
  <dcterms:modified xsi:type="dcterms:W3CDTF">2022-07-19T13:35:41Z</dcterms:modified>
</cp:coreProperties>
</file>