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72" r:id="rId5"/>
    <p:sldId id="273" r:id="rId6"/>
    <p:sldId id="274" r:id="rId7"/>
    <p:sldId id="275" r:id="rId8"/>
    <p:sldId id="276" r:id="rId9"/>
    <p:sldId id="277" r:id="rId10"/>
    <p:sldId id="261" r:id="rId11"/>
    <p:sldId id="262" r:id="rId12"/>
    <p:sldId id="263" r:id="rId13"/>
    <p:sldId id="278" r:id="rId14"/>
    <p:sldId id="279" r:id="rId15"/>
    <p:sldId id="280" r:id="rId16"/>
    <p:sldId id="281" r:id="rId17"/>
    <p:sldId id="282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83" r:id="rId27"/>
    <p:sldId id="284" r:id="rId28"/>
    <p:sldId id="285" r:id="rId29"/>
    <p:sldId id="286" r:id="rId3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FA47-DF8A-434B-9E06-EE9A63ECE88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FC1F-E895-4AB8-995F-E814C2A11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FA47-DF8A-434B-9E06-EE9A63ECE88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FC1F-E895-4AB8-995F-E814C2A11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FA47-DF8A-434B-9E06-EE9A63ECE88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FC1F-E895-4AB8-995F-E814C2A11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FA47-DF8A-434B-9E06-EE9A63ECE88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FC1F-E895-4AB8-995F-E814C2A11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FA47-DF8A-434B-9E06-EE9A63ECE88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FC1F-E895-4AB8-995F-E814C2A11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FA47-DF8A-434B-9E06-EE9A63ECE88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FC1F-E895-4AB8-995F-E814C2A11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FA47-DF8A-434B-9E06-EE9A63ECE88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FC1F-E895-4AB8-995F-E814C2A11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FA47-DF8A-434B-9E06-EE9A63ECE88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FC1F-E895-4AB8-995F-E814C2A11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FA47-DF8A-434B-9E06-EE9A63ECE88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FC1F-E895-4AB8-995F-E814C2A11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FA47-DF8A-434B-9E06-EE9A63ECE88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FC1F-E895-4AB8-995F-E814C2A11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FA47-DF8A-434B-9E06-EE9A63ECE88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FC1F-E895-4AB8-995F-E814C2A11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4FA47-DF8A-434B-9E06-EE9A63ECE88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FC1F-E895-4AB8-995F-E814C2A11B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彈琴歌唱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我要彈琴歌唱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稱頌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作為真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奇妙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啊  當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揚聲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述說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的榮耀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心來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en-US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每當我來到主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寶座前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我心我靈向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俯伏敬拜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再次將主權交託全能神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懇求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心意向我顯明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37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en-US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全心討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我要舉起雙手  降服於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貼近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的胸懷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014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en-US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全心討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我主我的神  求奪我心意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完全屬於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01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en-US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每當我來到主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寶座前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我心我靈向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俯伏敬拜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再次將主權交託全能神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懇求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心意向我顯明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37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en-US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全心討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我要舉起雙手  降服於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貼近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的胸懷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014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en-US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全心討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我主我的神  求奪我心意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完全屬於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01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en-US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全心討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我要舉起雙手  降服於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貼近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的胸懷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014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en-US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全心討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我主我的神  求奪我心意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完全屬於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01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以禱告尋求祢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我們轉離所有的惡行 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定意單單跟隨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主我們是屬祢的子民 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求賜下父神的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我們要回轉向祢父神 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也要看見復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endParaRPr lang="zh-TW" altLang="en-US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彈琴歌唱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擊鼓跳舞  彈各樣樂器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來拍掌  穹蒼起唱和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見證榮耀大君王已降臨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宣告主已得勝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我們呼求祢阿爸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設立祢寶座在這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祢必睜眼看側耳垂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奉主名的呼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zh-TW" altLang="en-US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萬民都要來敬拜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榮耀高舉祢的聖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復興這地 全能的君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我們歡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迎祢</a:t>
            </a:r>
            <a:endParaRPr lang="zh-TW" altLang="en-US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以禱告尋求祢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我們轉離所有的惡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定意單單跟隨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主我們國家是屬於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求祢來掌管全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願祢來憐憫醫治這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榮耀再次降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臨</a:t>
            </a:r>
            <a:endParaRPr lang="zh-TW" altLang="en-US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我們呼求祢阿爸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設立祢寶座在這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祢必睜眼看側耳垂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奉主名的呼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zh-TW" altLang="en-US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萬民都要來敬拜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榮耀高舉祢的聖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復興這地 全能的君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我們歡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迎祢</a:t>
            </a:r>
            <a:endParaRPr lang="zh-TW" altLang="en-US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我們呼求祢阿爸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設立祢寶座在這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祢必睜眼看側耳垂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奉主名的呼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zh-TW" altLang="en-US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萬民都要來敬拜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榮耀高舉祢的聖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復興這地 全能的君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我們歡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迎祢</a:t>
            </a:r>
            <a:endParaRPr lang="zh-TW" altLang="en-US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我們呼求祢阿爸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設立祢寶座在這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祢必睜眼看側耳垂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奉主名的呼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zh-TW" altLang="en-US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萬民都要來敬拜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榮耀高舉祢的聖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復興這地 全能的君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我們歡</a:t>
            </a:r>
            <a:r>
              <a:rPr lang="zh-TW" altLang="en-US" sz="48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迎祢</a:t>
            </a:r>
            <a:endParaRPr lang="zh-TW" altLang="en-US" sz="48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彈琴歌唱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喔  哈利路亞  哈利路讚美主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  哈利路讚美主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  主我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稱頌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亞  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得勝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彈琴歌唱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我要彈琴歌唱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稱頌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作為真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奇妙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啊  當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揚聲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述說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的榮耀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心來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彈琴歌唱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擊鼓跳舞  彈各樣樂器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來拍掌  穹蒼起唱和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見證榮耀大君王已降臨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宣告主已得勝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彈琴歌唱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喔  哈利路亞  哈利路讚美主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  哈利路讚美主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  主我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稱頌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亞  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得勝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彈琴歌唱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喔  哈利路亞  哈利路讚美主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  哈利路讚美主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  主我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稱頌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亞  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得勝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彈琴歌唱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喔  哈利路亞  哈利路讚美主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  哈利路讚美主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  主我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稱頌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亞  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得勝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彈琴歌唱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亞  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已得勝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CN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x3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7</TotalTime>
  <Words>827</Words>
  <Application>Microsoft Office PowerPoint</Application>
  <PresentationFormat>如螢幕大小 (16:9)</PresentationFormat>
  <Paragraphs>143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佈景主題4</vt:lpstr>
      <vt:lpstr>彈琴歌唱讚美袮</vt:lpstr>
      <vt:lpstr>彈琴歌唱讚美袮</vt:lpstr>
      <vt:lpstr>彈琴歌唱讚美袮</vt:lpstr>
      <vt:lpstr>彈琴歌唱讚美袮</vt:lpstr>
      <vt:lpstr>彈琴歌唱讚美袮</vt:lpstr>
      <vt:lpstr>彈琴歌唱讚美袮</vt:lpstr>
      <vt:lpstr>彈琴歌唱讚美袮</vt:lpstr>
      <vt:lpstr>彈琴歌唱讚美袮</vt:lpstr>
      <vt:lpstr>彈琴歌唱讚美袮</vt:lpstr>
      <vt:lpstr>我願觸動袮心弦</vt:lpstr>
      <vt:lpstr>我願觸動袮心弦</vt:lpstr>
      <vt:lpstr>我願觸動袮心弦</vt:lpstr>
      <vt:lpstr>我願觸動袮心弦</vt:lpstr>
      <vt:lpstr>我願觸動袮心弦</vt:lpstr>
      <vt:lpstr>我願觸動袮心弦</vt:lpstr>
      <vt:lpstr>我願觸動袮心弦</vt:lpstr>
      <vt:lpstr>我願觸動袮心弦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彈琴歌唱讚美袮</dc:title>
  <dc:creator>Admin</dc:creator>
  <cp:lastModifiedBy>Admin</cp:lastModifiedBy>
  <cp:revision>5</cp:revision>
  <dcterms:created xsi:type="dcterms:W3CDTF">2020-06-16T12:53:55Z</dcterms:created>
  <dcterms:modified xsi:type="dcterms:W3CDTF">2020-06-16T13:01:20Z</dcterms:modified>
</cp:coreProperties>
</file>