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9A6A-427F-4B19-8281-5DE5E0B60C4E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我走向應許之處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我走向應許之處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我走向應許之處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</TotalTime>
  <Words>402</Words>
  <Application>Microsoft Office PowerPoint</Application>
  <PresentationFormat>自訂</PresentationFormat>
  <Paragraphs>77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佈景主題11</vt:lpstr>
      <vt:lpstr>安靜</vt:lpstr>
      <vt:lpstr>安靜</vt:lpstr>
      <vt:lpstr>安靜</vt:lpstr>
      <vt:lpstr>安靜</vt:lpstr>
      <vt:lpstr>安靜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Admin</cp:lastModifiedBy>
  <cp:revision>3</cp:revision>
  <dcterms:created xsi:type="dcterms:W3CDTF">2017-08-20T00:29:20Z</dcterms:created>
  <dcterms:modified xsi:type="dcterms:W3CDTF">2020-09-08T13:02:41Z</dcterms:modified>
</cp:coreProperties>
</file>