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78" r:id="rId3"/>
    <p:sldId id="279" r:id="rId4"/>
    <p:sldId id="280" r:id="rId5"/>
    <p:sldId id="281" r:id="rId6"/>
    <p:sldId id="271" r:id="rId7"/>
    <p:sldId id="272" r:id="rId8"/>
    <p:sldId id="260" r:id="rId9"/>
    <p:sldId id="261" r:id="rId10"/>
    <p:sldId id="262" r:id="rId11"/>
    <p:sldId id="263" r:id="rId12"/>
    <p:sldId id="275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54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pPr/>
              <a:t>2020/7/14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pPr/>
              <a:t>2020/7/14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pPr/>
              <a:t>2020/7/14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pPr/>
              <a:t>2020/7/14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pPr/>
              <a:t>2020/7/14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pPr/>
              <a:t>2020/7/14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pPr/>
              <a:t>2020/7/14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pPr/>
              <a:t>2020/7/14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pPr/>
              <a:t>2020/7/14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pPr/>
              <a:t>2020/7/14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pPr/>
              <a:t>2020/7/14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BC35-36F3-45D9-BAE7-322FE3EB041E}" type="datetimeFigureOut">
              <a:rPr lang="zh-TW" altLang="en-US" smtClean="0"/>
              <a:pPr/>
              <a:t>2020/7/14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22DDD-EE60-40AD-B252-7A48BDA3BE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無言的讚</a:t>
            </a:r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言  無語  亦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無聲音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可聽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的大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  卻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在世上知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曉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頭冒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升  又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回歸於出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處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惠  又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似日光普照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慈繩愛索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慈繩愛索 緊緊索引我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為我捨生 背起我罪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護我一生 飛奔展翅上騰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在主裏能得安穩</a:t>
            </a:r>
            <a:endParaRPr lang="en-US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慈繩愛索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5257800"/>
          </a:xfrm>
          <a:noFill/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我願一生 歇力同行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讓我的心 每天讚頌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徬徨人生不擔心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因有祢伴我行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靠着祢能走出黑暗</a:t>
            </a:r>
            <a:endParaRPr lang="en-US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慈繩愛索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3352800"/>
          </a:xfrm>
          <a:noFill/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徬徨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人生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擔心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因有祢伴我行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靠着祢能走出黑暗</a:t>
            </a:r>
            <a:endParaRPr lang="en-US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無言的讚</a:t>
            </a:r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諸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天說述主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穹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蒼傳頌神大能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力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日每夜發出詩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句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美全能上帝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無言的讚</a:t>
            </a:r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言  無語  亦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無聲音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可聽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的大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  卻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在世上知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曉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頭冒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升  又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回歸於出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處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惠  又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似日光普照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無言的讚</a:t>
            </a:r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諸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天說述主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穹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蒼傳頌神大能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力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日每夜發出詩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句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美全能上帝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無言的讚</a:t>
            </a:r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諸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天說述主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穹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蒼傳頌神大能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力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日每夜發出詩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句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美全能上帝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慈繩愛索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慈繩愛索 緊緊索引我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為我捨生 背起我罪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護我一生 飛奔展翅上騰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在主裏能得安穩</a:t>
            </a:r>
            <a:endParaRPr lang="en-US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慈繩愛索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5257800"/>
          </a:xfrm>
          <a:noFill/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我願一生 歇力同行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讓我的心 每天讚頌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徬徨人生不擔心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因有祢伴我行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靠着祢能走出黑暗</a:t>
            </a:r>
            <a:endParaRPr lang="en-US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慈繩愛索</a:t>
            </a:r>
            <a:endParaRPr lang="zh-TW" altLang="en-US" b="1" dirty="0">
              <a:solidFill>
                <a:srgbClr val="000066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來到祢的寶座前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我舉起雙手讚頌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祢配得一切榮耀尊貴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祢是王掌管明天</a:t>
            </a:r>
            <a:endParaRPr 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慈繩愛索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來到祢施恩座前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我將我的心奉獻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惟獨祢愛我天天不改變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奇妙救主我永屬祢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45</TotalTime>
  <Words>343</Words>
  <Application>Microsoft Office PowerPoint</Application>
  <PresentationFormat>自訂</PresentationFormat>
  <Paragraphs>61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佈景主題11</vt:lpstr>
      <vt:lpstr>無言的讚頌</vt:lpstr>
      <vt:lpstr>無言的讚頌</vt:lpstr>
      <vt:lpstr>無言的讚頌</vt:lpstr>
      <vt:lpstr>無言的讚頌</vt:lpstr>
      <vt:lpstr>無言的讚頌</vt:lpstr>
      <vt:lpstr>慈繩愛索</vt:lpstr>
      <vt:lpstr>慈繩愛索</vt:lpstr>
      <vt:lpstr>慈繩愛索</vt:lpstr>
      <vt:lpstr>慈繩愛索</vt:lpstr>
      <vt:lpstr>慈繩愛索</vt:lpstr>
      <vt:lpstr>慈繩愛索</vt:lpstr>
      <vt:lpstr>慈繩愛索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全然歸你</dc:title>
  <dc:creator>User</dc:creator>
  <cp:lastModifiedBy>Admin</cp:lastModifiedBy>
  <cp:revision>9</cp:revision>
  <dcterms:created xsi:type="dcterms:W3CDTF">2017-08-26T02:31:49Z</dcterms:created>
  <dcterms:modified xsi:type="dcterms:W3CDTF">2020-07-14T12:49:52Z</dcterms:modified>
</cp:coreProperties>
</file>