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63" r:id="rId17"/>
    <p:sldId id="264" r:id="rId18"/>
    <p:sldId id="265" r:id="rId19"/>
    <p:sldId id="275" r:id="rId20"/>
    <p:sldId id="276" r:id="rId21"/>
    <p:sldId id="277" r:id="rId22"/>
    <p:sldId id="278" r:id="rId23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54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A9-CE5A-48A6-B3BE-EC410BA02A91}" type="datetimeFigureOut">
              <a:rPr lang="zh-TW" altLang="en-US" smtClean="0"/>
              <a:pPr/>
              <a:t>2020/7/14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19E2-2EEF-436F-A8F8-44E5F2EAEBD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A9-CE5A-48A6-B3BE-EC410BA02A91}" type="datetimeFigureOut">
              <a:rPr lang="zh-TW" altLang="en-US" smtClean="0"/>
              <a:pPr/>
              <a:t>2020/7/14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19E2-2EEF-436F-A8F8-44E5F2EAEBD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A9-CE5A-48A6-B3BE-EC410BA02A91}" type="datetimeFigureOut">
              <a:rPr lang="zh-TW" altLang="en-US" smtClean="0"/>
              <a:pPr/>
              <a:t>2020/7/14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19E2-2EEF-436F-A8F8-44E5F2EAEBD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A9-CE5A-48A6-B3BE-EC410BA02A91}" type="datetimeFigureOut">
              <a:rPr lang="zh-TW" altLang="en-US" smtClean="0"/>
              <a:pPr/>
              <a:t>2020/7/14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19E2-2EEF-436F-A8F8-44E5F2EAEBD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A9-CE5A-48A6-B3BE-EC410BA02A91}" type="datetimeFigureOut">
              <a:rPr lang="zh-TW" altLang="en-US" smtClean="0"/>
              <a:pPr/>
              <a:t>2020/7/14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19E2-2EEF-436F-A8F8-44E5F2EAEBD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A9-CE5A-48A6-B3BE-EC410BA02A91}" type="datetimeFigureOut">
              <a:rPr lang="zh-TW" altLang="en-US" smtClean="0"/>
              <a:pPr/>
              <a:t>2020/7/14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19E2-2EEF-436F-A8F8-44E5F2EAEBD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A9-CE5A-48A6-B3BE-EC410BA02A91}" type="datetimeFigureOut">
              <a:rPr lang="zh-TW" altLang="en-US" smtClean="0"/>
              <a:pPr/>
              <a:t>2020/7/14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19E2-2EEF-436F-A8F8-44E5F2EAEBD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A9-CE5A-48A6-B3BE-EC410BA02A91}" type="datetimeFigureOut">
              <a:rPr lang="zh-TW" altLang="en-US" smtClean="0"/>
              <a:pPr/>
              <a:t>2020/7/14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19E2-2EEF-436F-A8F8-44E5F2EAEBD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A9-CE5A-48A6-B3BE-EC410BA02A91}" type="datetimeFigureOut">
              <a:rPr lang="zh-TW" altLang="en-US" smtClean="0"/>
              <a:pPr/>
              <a:t>2020/7/14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19E2-2EEF-436F-A8F8-44E5F2EAEBD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A9-CE5A-48A6-B3BE-EC410BA02A91}" type="datetimeFigureOut">
              <a:rPr lang="zh-TW" altLang="en-US" smtClean="0"/>
              <a:pPr/>
              <a:t>2020/7/14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19E2-2EEF-436F-A8F8-44E5F2EAEBD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A9-CE5A-48A6-B3BE-EC410BA02A91}" type="datetimeFigureOut">
              <a:rPr lang="zh-TW" altLang="en-US" smtClean="0"/>
              <a:pPr/>
              <a:t>2020/7/14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19E2-2EEF-436F-A8F8-44E5F2EAEBD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D9FA9-CE5A-48A6-B3BE-EC410BA02A91}" type="datetimeFigureOut">
              <a:rPr lang="zh-TW" altLang="en-US" smtClean="0"/>
              <a:pPr/>
              <a:t>2020/7/14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819E2-2EEF-436F-A8F8-44E5F2EAEBD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創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造宇宙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萬物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統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管一切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所有</a:t>
            </a:r>
            <a:endParaRPr lang="en-US" altLang="zh-TW" sz="48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但</a:t>
            </a:r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卻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關心我的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需要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瞭解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我的感受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5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愛如此溫柔</a:t>
            </a:r>
            <a:endParaRPr lang="en-US" altLang="zh-TW" sz="48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超乎我心所想</a:t>
            </a:r>
            <a:endParaRPr lang="en-US" altLang="zh-TW" sz="48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這樣大有能力的主</a:t>
            </a:r>
            <a:endParaRPr lang="en-US" altLang="zh-TW" sz="48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竟捧我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4800" b="1" dirty="0" smtClean="0">
                <a:latin typeface="微軟正黑體" pitchFamily="34" charset="-120"/>
                <a:ea typeface="微軟正黑體" pitchFamily="34" charset="-120"/>
              </a:rPr>
              <a:t>手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掌心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上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愛如此深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切</a:t>
            </a:r>
            <a:r>
              <a:rPr lang="en-US" altLang="zh-TW" sz="4800" b="1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48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知我無以報答</a:t>
            </a:r>
            <a:endParaRPr lang="en-US" altLang="zh-TW" sz="48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但願倒空我的生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命</a:t>
            </a:r>
            <a:endParaRPr lang="en-US" altLang="zh-TW" sz="4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學習</a:t>
            </a:r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謙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卑的樣式</a:t>
            </a:r>
            <a:endParaRPr lang="en-US" altLang="zh-TW" sz="48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背起我自己的十字架</a:t>
            </a:r>
          </a:p>
        </p:txBody>
      </p:sp>
    </p:spTree>
    <p:extLst>
      <p:ext uri="{BB962C8B-B14F-4D97-AF65-F5344CB8AC3E}">
        <p14:creationId xmlns:p14="http://schemas.microsoft.com/office/powerpoint/2010/main" xmlns="" val="3767142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5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愛如此溫柔</a:t>
            </a:r>
            <a:endParaRPr lang="en-US" altLang="zh-TW" sz="48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超乎我心所想</a:t>
            </a:r>
            <a:endParaRPr lang="en-US" altLang="zh-TW" sz="48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這樣大有能力的主</a:t>
            </a:r>
            <a:endParaRPr lang="en-US" altLang="zh-TW" sz="48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竟捧我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4800" b="1" dirty="0" smtClean="0">
                <a:latin typeface="微軟正黑體" pitchFamily="34" charset="-120"/>
                <a:ea typeface="微軟正黑體" pitchFamily="34" charset="-120"/>
              </a:rPr>
              <a:t>手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掌心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上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愛如此深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切</a:t>
            </a:r>
            <a:r>
              <a:rPr lang="en-US" altLang="zh-TW" sz="4800" b="1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48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知我無以報答</a:t>
            </a:r>
            <a:endParaRPr lang="en-US" altLang="zh-TW" sz="48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但願倒空我的生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命</a:t>
            </a:r>
            <a:endParaRPr lang="en-US" altLang="zh-TW" sz="4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學習</a:t>
            </a:r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謙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卑的樣式</a:t>
            </a:r>
            <a:endParaRPr lang="en-US" altLang="zh-TW" sz="48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背起我自己的十字架</a:t>
            </a:r>
          </a:p>
        </p:txBody>
      </p:sp>
    </p:spTree>
    <p:extLst>
      <p:ext uri="{BB962C8B-B14F-4D97-AF65-F5344CB8AC3E}">
        <p14:creationId xmlns:p14="http://schemas.microsoft.com/office/powerpoint/2010/main" xmlns="" val="3767142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我需要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CN" altLang="en-US" b="1" dirty="0" smtClean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我生命中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3000" y="1200151"/>
            <a:ext cx="6858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100" b="1" dirty="0">
                <a:latin typeface="微軟正黑體" pitchFamily="34" charset="-120"/>
                <a:ea typeface="微軟正黑體" pitchFamily="34" charset="-120"/>
              </a:rPr>
              <a:t>哦主 </a:t>
            </a:r>
            <a:r>
              <a:rPr lang="zh-TW" altLang="en-US" sz="4100" b="1" dirty="0" smtClean="0"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CN" altLang="en-US" sz="41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100" b="1" dirty="0" smtClean="0">
                <a:latin typeface="微軟正黑體" pitchFamily="34" charset="-120"/>
                <a:ea typeface="微軟正黑體" pitchFamily="34" charset="-120"/>
              </a:rPr>
              <a:t>保</a:t>
            </a:r>
            <a:r>
              <a:rPr lang="zh-TW" altLang="en-US" sz="4100" b="1" dirty="0">
                <a:latin typeface="微軟正黑體" pitchFamily="34" charset="-120"/>
                <a:ea typeface="微軟正黑體" pitchFamily="34" charset="-120"/>
              </a:rPr>
              <a:t>守</a:t>
            </a:r>
            <a:endParaRPr lang="en-US" altLang="zh-TW" sz="41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100" b="1" dirty="0">
                <a:latin typeface="微軟正黑體" pitchFamily="34" charset="-120"/>
                <a:ea typeface="微軟正黑體" pitchFamily="34" charset="-120"/>
              </a:rPr>
              <a:t>我的心我的意念 </a:t>
            </a:r>
            <a:endParaRPr lang="en-US" altLang="zh-TW" sz="41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100" b="1" dirty="0">
                <a:latin typeface="微軟正黑體" pitchFamily="34" charset="-120"/>
                <a:ea typeface="微軟正黑體" pitchFamily="34" charset="-120"/>
              </a:rPr>
              <a:t>使我能夠遵</a:t>
            </a:r>
            <a:r>
              <a:rPr lang="zh-TW" altLang="en-US" sz="4100" b="1" dirty="0" smtClean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zh-CN" altLang="en-US" sz="41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100" b="1" dirty="0" smtClean="0">
                <a:latin typeface="微軟正黑體" pitchFamily="34" charset="-120"/>
                <a:ea typeface="微軟正黑體" pitchFamily="34" charset="-120"/>
              </a:rPr>
              <a:t>旨</a:t>
            </a:r>
            <a:r>
              <a:rPr lang="zh-TW" altLang="en-US" sz="4100" b="1" dirty="0">
                <a:latin typeface="微軟正黑體" pitchFamily="34" charset="-120"/>
                <a:ea typeface="微軟正黑體" pitchFamily="34" charset="-120"/>
              </a:rPr>
              <a:t>意 </a:t>
            </a:r>
            <a:endParaRPr lang="en-US" altLang="zh-TW" sz="41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100" b="1" dirty="0">
                <a:latin typeface="微軟正黑體" pitchFamily="34" charset="-120"/>
                <a:ea typeface="微軟正黑體" pitchFamily="34" charset="-120"/>
              </a:rPr>
              <a:t>我願</a:t>
            </a:r>
            <a:r>
              <a:rPr lang="zh-TW" altLang="en-US" sz="4100" b="1" dirty="0" smtClean="0">
                <a:latin typeface="微軟正黑體" pitchFamily="34" charset="-120"/>
                <a:ea typeface="微軟正黑體" pitchFamily="34" charset="-120"/>
              </a:rPr>
              <a:t>將</a:t>
            </a:r>
            <a:r>
              <a:rPr lang="zh-CN" altLang="en-US" sz="41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100" b="1" dirty="0" smtClean="0">
                <a:latin typeface="微軟正黑體" pitchFamily="34" charset="-120"/>
                <a:ea typeface="微軟正黑體" pitchFamily="34" charset="-120"/>
              </a:rPr>
              <a:t>話</a:t>
            </a:r>
            <a:r>
              <a:rPr lang="zh-TW" altLang="en-US" sz="4100" b="1" dirty="0">
                <a:latin typeface="微軟正黑體" pitchFamily="34" charset="-120"/>
                <a:ea typeface="微軟正黑體" pitchFamily="34" charset="-120"/>
              </a:rPr>
              <a:t>語深藏在我心</a:t>
            </a:r>
          </a:p>
          <a:p>
            <a:pPr algn="ctr">
              <a:buNone/>
            </a:pPr>
            <a:r>
              <a:rPr lang="zh-TW" altLang="en-US" sz="4100" b="1" dirty="0">
                <a:latin typeface="微軟正黑體" pitchFamily="34" charset="-120"/>
                <a:ea typeface="微軟正黑體" pitchFamily="34" charset="-120"/>
              </a:rPr>
              <a:t>作路上的光 成為我腳前的燈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我需要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我生命中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3000" y="1200151"/>
            <a:ext cx="6858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100" b="1" dirty="0">
                <a:latin typeface="微軟正黑體" pitchFamily="34" charset="-120"/>
                <a:ea typeface="微軟正黑體" pitchFamily="34" charset="-120"/>
              </a:rPr>
              <a:t>哦主 </a:t>
            </a:r>
            <a:r>
              <a:rPr lang="zh-TW" altLang="en-US" sz="4100" b="1" dirty="0" smtClean="0"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CN" altLang="en-US" sz="41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100" b="1" dirty="0" smtClean="0">
                <a:latin typeface="微軟正黑體" pitchFamily="34" charset="-120"/>
                <a:ea typeface="微軟正黑體" pitchFamily="34" charset="-120"/>
              </a:rPr>
              <a:t>堅</a:t>
            </a:r>
            <a:r>
              <a:rPr lang="zh-TW" altLang="en-US" sz="4100" b="1" dirty="0">
                <a:latin typeface="微軟正黑體" pitchFamily="34" charset="-120"/>
                <a:ea typeface="微軟正黑體" pitchFamily="34" charset="-120"/>
              </a:rPr>
              <a:t>固</a:t>
            </a:r>
            <a:endParaRPr lang="en-US" altLang="zh-TW" sz="41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100" b="1" dirty="0">
                <a:latin typeface="微軟正黑體" pitchFamily="34" charset="-120"/>
                <a:ea typeface="微軟正黑體" pitchFamily="34" charset="-120"/>
              </a:rPr>
              <a:t>我信心我的力量 </a:t>
            </a:r>
            <a:endParaRPr lang="en-US" altLang="zh-TW" sz="41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100" b="1" dirty="0">
                <a:latin typeface="微軟正黑體" pitchFamily="34" charset="-120"/>
                <a:ea typeface="微軟正黑體" pitchFamily="34" charset="-120"/>
              </a:rPr>
              <a:t>使我得以勇敢向前行 </a:t>
            </a:r>
            <a:endParaRPr lang="en-US" altLang="zh-TW" sz="41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100" b="1" dirty="0">
                <a:latin typeface="微軟正黑體" pitchFamily="34" charset="-120"/>
                <a:ea typeface="微軟正黑體" pitchFamily="34" charset="-120"/>
              </a:rPr>
              <a:t>因我知道有時我仍會軟弱</a:t>
            </a:r>
          </a:p>
          <a:p>
            <a:pPr algn="ctr">
              <a:buNone/>
            </a:pPr>
            <a:r>
              <a:rPr lang="zh-TW" altLang="en-US" sz="4100" b="1" dirty="0" smtClean="0"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CN" altLang="en-US" sz="41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100" b="1" dirty="0" smtClean="0">
                <a:latin typeface="微軟正黑體" pitchFamily="34" charset="-120"/>
                <a:ea typeface="微軟正黑體" pitchFamily="34" charset="-120"/>
              </a:rPr>
              <a:t>帶</a:t>
            </a:r>
            <a:r>
              <a:rPr lang="zh-TW" altLang="en-US" sz="4100" b="1" dirty="0">
                <a:latin typeface="微軟正黑體" pitchFamily="34" charset="-120"/>
                <a:ea typeface="微軟正黑體" pitchFamily="34" charset="-120"/>
              </a:rPr>
              <a:t>領我 使我不會再退縮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我需要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我生命中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3000" y="1200151"/>
            <a:ext cx="6858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100" b="1" dirty="0">
                <a:latin typeface="微軟正黑體" pitchFamily="34" charset="-120"/>
                <a:ea typeface="微軟正黑體" pitchFamily="34" charset="-120"/>
              </a:rPr>
              <a:t>我需要</a:t>
            </a:r>
            <a:r>
              <a:rPr lang="zh-TW" altLang="en-US" sz="4100" b="1" dirty="0" smtClean="0"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CN" altLang="en-US" sz="41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100" b="1" dirty="0" smtClean="0"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4100" b="1" dirty="0">
                <a:latin typeface="微軟正黑體" pitchFamily="34" charset="-120"/>
                <a:ea typeface="微軟正黑體" pitchFamily="34" charset="-120"/>
              </a:rPr>
              <a:t>我生命中 </a:t>
            </a:r>
            <a:endParaRPr lang="en-US" altLang="zh-TW" sz="41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100" b="1" dirty="0">
                <a:latin typeface="微軟正黑體" pitchFamily="34" charset="-120"/>
                <a:ea typeface="微軟正黑體" pitchFamily="34" charset="-120"/>
              </a:rPr>
              <a:t>好讓我一生能</a:t>
            </a:r>
            <a:r>
              <a:rPr lang="zh-TW" altLang="en-US" sz="4100" b="1" dirty="0" smtClean="0">
                <a:latin typeface="微軟正黑體" pitchFamily="34" charset="-120"/>
                <a:ea typeface="微軟正黑體" pitchFamily="34" charset="-120"/>
              </a:rPr>
              <a:t>學</a:t>
            </a:r>
            <a:r>
              <a:rPr lang="zh-CN" altLang="en-US" sz="41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100" b="1" dirty="0" smtClean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100" b="1" dirty="0">
                <a:latin typeface="微軟正黑體" pitchFamily="34" charset="-120"/>
                <a:ea typeface="微軟正黑體" pitchFamily="34" charset="-120"/>
              </a:rPr>
              <a:t>樣式 </a:t>
            </a:r>
            <a:endParaRPr lang="en-US" altLang="zh-TW" sz="41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100" b="1" dirty="0">
                <a:latin typeface="微軟正黑體" pitchFamily="34" charset="-120"/>
                <a:ea typeface="微軟正黑體" pitchFamily="34" charset="-120"/>
              </a:rPr>
              <a:t>使我能成</a:t>
            </a:r>
            <a:r>
              <a:rPr lang="zh-TW" altLang="en-US" sz="4100" b="1" dirty="0" smtClean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CN" altLang="en-US" sz="41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100" b="1" dirty="0" smtClean="0">
                <a:latin typeface="微軟正黑體" pitchFamily="34" charset="-120"/>
                <a:ea typeface="微軟正黑體" pitchFamily="34" charset="-120"/>
              </a:rPr>
              <a:t>所</a:t>
            </a:r>
            <a:r>
              <a:rPr lang="zh-TW" altLang="en-US" sz="4100" b="1" dirty="0">
                <a:latin typeface="微軟正黑體" pitchFamily="34" charset="-120"/>
                <a:ea typeface="微軟正黑體" pitchFamily="34" charset="-120"/>
              </a:rPr>
              <a:t>喜悅的兒女</a:t>
            </a:r>
          </a:p>
          <a:p>
            <a:pPr algn="ctr">
              <a:buNone/>
            </a:pPr>
            <a:r>
              <a:rPr lang="zh-TW" altLang="en-US" sz="4100" b="1" dirty="0">
                <a:latin typeface="微軟正黑體" pitchFamily="34" charset="-120"/>
                <a:ea typeface="微軟正黑體" pitchFamily="34" charset="-120"/>
              </a:rPr>
              <a:t>使我的生命 能夠彰</a:t>
            </a:r>
            <a:r>
              <a:rPr lang="zh-TW" altLang="en-US" sz="4100" b="1" dirty="0" smtClean="0">
                <a:latin typeface="微軟正黑體" pitchFamily="34" charset="-120"/>
                <a:ea typeface="微軟正黑體" pitchFamily="34" charset="-120"/>
              </a:rPr>
              <a:t>顯</a:t>
            </a:r>
            <a:r>
              <a:rPr lang="zh-CN" altLang="en-US" sz="41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100" b="1" dirty="0" smtClean="0">
                <a:latin typeface="微軟正黑體" pitchFamily="34" charset="-120"/>
                <a:ea typeface="微軟正黑體" pitchFamily="34" charset="-120"/>
              </a:rPr>
              <a:t>榮</a:t>
            </a:r>
            <a:r>
              <a:rPr lang="zh-TW" altLang="en-US" sz="4100" b="1" dirty="0">
                <a:latin typeface="微軟正黑體" pitchFamily="34" charset="-120"/>
                <a:ea typeface="微軟正黑體" pitchFamily="34" charset="-120"/>
              </a:rPr>
              <a:t>耀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我需要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CN" altLang="en-US" b="1" dirty="0" smtClean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我生命中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3000" y="1200151"/>
            <a:ext cx="6858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100" b="1" dirty="0">
                <a:latin typeface="微軟正黑體" pitchFamily="34" charset="-120"/>
                <a:ea typeface="微軟正黑體" pitchFamily="34" charset="-120"/>
              </a:rPr>
              <a:t>哦主 </a:t>
            </a:r>
            <a:r>
              <a:rPr lang="zh-TW" altLang="en-US" sz="4100" b="1" dirty="0" smtClean="0"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CN" altLang="en-US" sz="41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100" b="1" dirty="0" smtClean="0">
                <a:latin typeface="微軟正黑體" pitchFamily="34" charset="-120"/>
                <a:ea typeface="微軟正黑體" pitchFamily="34" charset="-120"/>
              </a:rPr>
              <a:t>保</a:t>
            </a:r>
            <a:r>
              <a:rPr lang="zh-TW" altLang="en-US" sz="4100" b="1" dirty="0">
                <a:latin typeface="微軟正黑體" pitchFamily="34" charset="-120"/>
                <a:ea typeface="微軟正黑體" pitchFamily="34" charset="-120"/>
              </a:rPr>
              <a:t>守</a:t>
            </a:r>
            <a:endParaRPr lang="en-US" altLang="zh-TW" sz="41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100" b="1" dirty="0">
                <a:latin typeface="微軟正黑體" pitchFamily="34" charset="-120"/>
                <a:ea typeface="微軟正黑體" pitchFamily="34" charset="-120"/>
              </a:rPr>
              <a:t>我的心我的意念 </a:t>
            </a:r>
            <a:endParaRPr lang="en-US" altLang="zh-TW" sz="41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100" b="1" dirty="0">
                <a:latin typeface="微軟正黑體" pitchFamily="34" charset="-120"/>
                <a:ea typeface="微軟正黑體" pitchFamily="34" charset="-120"/>
              </a:rPr>
              <a:t>使我能夠遵</a:t>
            </a:r>
            <a:r>
              <a:rPr lang="zh-TW" altLang="en-US" sz="4100" b="1" dirty="0" smtClean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zh-CN" altLang="en-US" sz="41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100" b="1" dirty="0" smtClean="0">
                <a:latin typeface="微軟正黑體" pitchFamily="34" charset="-120"/>
                <a:ea typeface="微軟正黑體" pitchFamily="34" charset="-120"/>
              </a:rPr>
              <a:t>旨</a:t>
            </a:r>
            <a:r>
              <a:rPr lang="zh-TW" altLang="en-US" sz="4100" b="1" dirty="0">
                <a:latin typeface="微軟正黑體" pitchFamily="34" charset="-120"/>
                <a:ea typeface="微軟正黑體" pitchFamily="34" charset="-120"/>
              </a:rPr>
              <a:t>意 </a:t>
            </a:r>
            <a:endParaRPr lang="en-US" altLang="zh-TW" sz="41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100" b="1" dirty="0">
                <a:latin typeface="微軟正黑體" pitchFamily="34" charset="-120"/>
                <a:ea typeface="微軟正黑體" pitchFamily="34" charset="-120"/>
              </a:rPr>
              <a:t>我願</a:t>
            </a:r>
            <a:r>
              <a:rPr lang="zh-TW" altLang="en-US" sz="4100" b="1" dirty="0" smtClean="0">
                <a:latin typeface="微軟正黑體" pitchFamily="34" charset="-120"/>
                <a:ea typeface="微軟正黑體" pitchFamily="34" charset="-120"/>
              </a:rPr>
              <a:t>將</a:t>
            </a:r>
            <a:r>
              <a:rPr lang="zh-CN" altLang="en-US" sz="41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100" b="1" dirty="0" smtClean="0">
                <a:latin typeface="微軟正黑體" pitchFamily="34" charset="-120"/>
                <a:ea typeface="微軟正黑體" pitchFamily="34" charset="-120"/>
              </a:rPr>
              <a:t>話</a:t>
            </a:r>
            <a:r>
              <a:rPr lang="zh-TW" altLang="en-US" sz="4100" b="1" dirty="0">
                <a:latin typeface="微軟正黑體" pitchFamily="34" charset="-120"/>
                <a:ea typeface="微軟正黑體" pitchFamily="34" charset="-120"/>
              </a:rPr>
              <a:t>語深藏在我心</a:t>
            </a:r>
          </a:p>
          <a:p>
            <a:pPr algn="ctr">
              <a:buNone/>
            </a:pPr>
            <a:r>
              <a:rPr lang="zh-TW" altLang="en-US" sz="4100" b="1" dirty="0">
                <a:latin typeface="微軟正黑體" pitchFamily="34" charset="-120"/>
                <a:ea typeface="微軟正黑體" pitchFamily="34" charset="-120"/>
              </a:rPr>
              <a:t>作路上的光 成為我腳前的燈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手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鋪陳天上雲彩</a:t>
            </a:r>
            <a:endParaRPr lang="en-US" altLang="zh-TW" sz="48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打造永恆國度</a:t>
            </a:r>
            <a:endParaRPr lang="en-US" altLang="zh-TW" sz="48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但這雙手卻甘心為我</a:t>
            </a:r>
            <a:endParaRPr lang="en-US" altLang="zh-TW" sz="48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忍受徹骨釘傷苦痛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我需要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我生命中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3000" y="1200151"/>
            <a:ext cx="6858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100" b="1" dirty="0">
                <a:latin typeface="微軟正黑體" pitchFamily="34" charset="-120"/>
                <a:ea typeface="微軟正黑體" pitchFamily="34" charset="-120"/>
              </a:rPr>
              <a:t>哦主 </a:t>
            </a:r>
            <a:r>
              <a:rPr lang="zh-TW" altLang="en-US" sz="4100" b="1" dirty="0" smtClean="0"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CN" altLang="en-US" sz="41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100" b="1" dirty="0" smtClean="0">
                <a:latin typeface="微軟正黑體" pitchFamily="34" charset="-120"/>
                <a:ea typeface="微軟正黑體" pitchFamily="34" charset="-120"/>
              </a:rPr>
              <a:t>堅</a:t>
            </a:r>
            <a:r>
              <a:rPr lang="zh-TW" altLang="en-US" sz="4100" b="1" dirty="0">
                <a:latin typeface="微軟正黑體" pitchFamily="34" charset="-120"/>
                <a:ea typeface="微軟正黑體" pitchFamily="34" charset="-120"/>
              </a:rPr>
              <a:t>固</a:t>
            </a:r>
            <a:endParaRPr lang="en-US" altLang="zh-TW" sz="41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100" b="1" dirty="0">
                <a:latin typeface="微軟正黑體" pitchFamily="34" charset="-120"/>
                <a:ea typeface="微軟正黑體" pitchFamily="34" charset="-120"/>
              </a:rPr>
              <a:t>我信心我的力量 </a:t>
            </a:r>
            <a:endParaRPr lang="en-US" altLang="zh-TW" sz="41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100" b="1" dirty="0">
                <a:latin typeface="微軟正黑體" pitchFamily="34" charset="-120"/>
                <a:ea typeface="微軟正黑體" pitchFamily="34" charset="-120"/>
              </a:rPr>
              <a:t>使我得以勇敢向前行 </a:t>
            </a:r>
            <a:endParaRPr lang="en-US" altLang="zh-TW" sz="41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100" b="1" dirty="0">
                <a:latin typeface="微軟正黑體" pitchFamily="34" charset="-120"/>
                <a:ea typeface="微軟正黑體" pitchFamily="34" charset="-120"/>
              </a:rPr>
              <a:t>因我知道有時我仍會軟弱</a:t>
            </a:r>
          </a:p>
          <a:p>
            <a:pPr algn="ctr">
              <a:buNone/>
            </a:pPr>
            <a:r>
              <a:rPr lang="zh-TW" altLang="en-US" sz="4100" b="1" dirty="0" smtClean="0"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CN" altLang="en-US" sz="41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100" b="1" dirty="0" smtClean="0">
                <a:latin typeface="微軟正黑體" pitchFamily="34" charset="-120"/>
                <a:ea typeface="微軟正黑體" pitchFamily="34" charset="-120"/>
              </a:rPr>
              <a:t>帶</a:t>
            </a:r>
            <a:r>
              <a:rPr lang="zh-TW" altLang="en-US" sz="4100" b="1" dirty="0">
                <a:latin typeface="微軟正黑體" pitchFamily="34" charset="-120"/>
                <a:ea typeface="微軟正黑體" pitchFamily="34" charset="-120"/>
              </a:rPr>
              <a:t>領我 使我不會再退縮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我需要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我生命中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3000" y="1200151"/>
            <a:ext cx="6858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100" b="1" dirty="0">
                <a:latin typeface="微軟正黑體" pitchFamily="34" charset="-120"/>
                <a:ea typeface="微軟正黑體" pitchFamily="34" charset="-120"/>
              </a:rPr>
              <a:t>我需要</a:t>
            </a:r>
            <a:r>
              <a:rPr lang="zh-TW" altLang="en-US" sz="4100" b="1" dirty="0" smtClean="0"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CN" altLang="en-US" sz="41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100" b="1" dirty="0" smtClean="0"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4100" b="1" dirty="0">
                <a:latin typeface="微軟正黑體" pitchFamily="34" charset="-120"/>
                <a:ea typeface="微軟正黑體" pitchFamily="34" charset="-120"/>
              </a:rPr>
              <a:t>我生命中 </a:t>
            </a:r>
            <a:endParaRPr lang="en-US" altLang="zh-TW" sz="41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100" b="1" dirty="0">
                <a:latin typeface="微軟正黑體" pitchFamily="34" charset="-120"/>
                <a:ea typeface="微軟正黑體" pitchFamily="34" charset="-120"/>
              </a:rPr>
              <a:t>好讓我一生能</a:t>
            </a:r>
            <a:r>
              <a:rPr lang="zh-TW" altLang="en-US" sz="4100" b="1" dirty="0" smtClean="0">
                <a:latin typeface="微軟正黑體" pitchFamily="34" charset="-120"/>
                <a:ea typeface="微軟正黑體" pitchFamily="34" charset="-120"/>
              </a:rPr>
              <a:t>學</a:t>
            </a:r>
            <a:r>
              <a:rPr lang="zh-CN" altLang="en-US" sz="41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100" b="1" dirty="0" smtClean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100" b="1" dirty="0">
                <a:latin typeface="微軟正黑體" pitchFamily="34" charset="-120"/>
                <a:ea typeface="微軟正黑體" pitchFamily="34" charset="-120"/>
              </a:rPr>
              <a:t>樣式 </a:t>
            </a:r>
            <a:endParaRPr lang="en-US" altLang="zh-TW" sz="41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100" b="1" dirty="0">
                <a:latin typeface="微軟正黑體" pitchFamily="34" charset="-120"/>
                <a:ea typeface="微軟正黑體" pitchFamily="34" charset="-120"/>
              </a:rPr>
              <a:t>使我能成</a:t>
            </a:r>
            <a:r>
              <a:rPr lang="zh-TW" altLang="en-US" sz="4100" b="1" dirty="0" smtClean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CN" altLang="en-US" sz="41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100" b="1" dirty="0" smtClean="0">
                <a:latin typeface="微軟正黑體" pitchFamily="34" charset="-120"/>
                <a:ea typeface="微軟正黑體" pitchFamily="34" charset="-120"/>
              </a:rPr>
              <a:t>所</a:t>
            </a:r>
            <a:r>
              <a:rPr lang="zh-TW" altLang="en-US" sz="4100" b="1" dirty="0">
                <a:latin typeface="微軟正黑體" pitchFamily="34" charset="-120"/>
                <a:ea typeface="微軟正黑體" pitchFamily="34" charset="-120"/>
              </a:rPr>
              <a:t>喜悅的兒女</a:t>
            </a:r>
          </a:p>
          <a:p>
            <a:pPr algn="ctr">
              <a:buNone/>
            </a:pPr>
            <a:r>
              <a:rPr lang="zh-TW" altLang="en-US" sz="4100" b="1" dirty="0">
                <a:latin typeface="微軟正黑體" pitchFamily="34" charset="-120"/>
                <a:ea typeface="微軟正黑體" pitchFamily="34" charset="-120"/>
              </a:rPr>
              <a:t>使我的生命 能夠彰</a:t>
            </a:r>
            <a:r>
              <a:rPr lang="zh-TW" altLang="en-US" sz="4100" b="1" dirty="0" smtClean="0">
                <a:latin typeface="微軟正黑體" pitchFamily="34" charset="-120"/>
                <a:ea typeface="微軟正黑體" pitchFamily="34" charset="-120"/>
              </a:rPr>
              <a:t>顯</a:t>
            </a:r>
            <a:r>
              <a:rPr lang="zh-CN" altLang="en-US" sz="41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100" b="1" dirty="0" smtClean="0">
                <a:latin typeface="微軟正黑體" pitchFamily="34" charset="-120"/>
                <a:ea typeface="微軟正黑體" pitchFamily="34" charset="-120"/>
              </a:rPr>
              <a:t>榮</a:t>
            </a:r>
            <a:r>
              <a:rPr lang="zh-TW" altLang="en-US" sz="4100" b="1" dirty="0">
                <a:latin typeface="微軟正黑體" pitchFamily="34" charset="-120"/>
                <a:ea typeface="微軟正黑體" pitchFamily="34" charset="-120"/>
              </a:rPr>
              <a:t>耀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我需要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我生命中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3000" y="1177542"/>
            <a:ext cx="6858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100" b="1" dirty="0">
                <a:latin typeface="微軟正黑體" pitchFamily="34" charset="-120"/>
                <a:ea typeface="微軟正黑體" pitchFamily="34" charset="-120"/>
              </a:rPr>
              <a:t>我需要</a:t>
            </a:r>
            <a:r>
              <a:rPr lang="zh-TW" altLang="en-US" sz="4100" b="1" dirty="0" smtClean="0"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CN" altLang="en-US" sz="41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100" b="1" dirty="0" smtClean="0"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4100" b="1" dirty="0">
                <a:latin typeface="微軟正黑體" pitchFamily="34" charset="-120"/>
                <a:ea typeface="微軟正黑體" pitchFamily="34" charset="-120"/>
              </a:rPr>
              <a:t>我生命中 </a:t>
            </a:r>
            <a:endParaRPr lang="en-US" altLang="zh-TW" sz="41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100" b="1" dirty="0">
                <a:latin typeface="微軟正黑體" pitchFamily="34" charset="-120"/>
                <a:ea typeface="微軟正黑體" pitchFamily="34" charset="-120"/>
              </a:rPr>
              <a:t>好讓我一生能</a:t>
            </a:r>
            <a:r>
              <a:rPr lang="zh-TW" altLang="en-US" sz="4100" b="1" dirty="0" smtClean="0">
                <a:latin typeface="微軟正黑體" pitchFamily="34" charset="-120"/>
                <a:ea typeface="微軟正黑體" pitchFamily="34" charset="-120"/>
              </a:rPr>
              <a:t>學</a:t>
            </a:r>
            <a:r>
              <a:rPr lang="zh-CN" altLang="en-US" sz="41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100" b="1" dirty="0" smtClean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100" b="1" dirty="0">
                <a:latin typeface="微軟正黑體" pitchFamily="34" charset="-120"/>
                <a:ea typeface="微軟正黑體" pitchFamily="34" charset="-120"/>
              </a:rPr>
              <a:t>樣式 </a:t>
            </a:r>
            <a:endParaRPr lang="en-US" altLang="zh-TW" sz="41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100" b="1" dirty="0">
                <a:latin typeface="微軟正黑體" pitchFamily="34" charset="-120"/>
                <a:ea typeface="微軟正黑體" pitchFamily="34" charset="-120"/>
              </a:rPr>
              <a:t>使我能成</a:t>
            </a:r>
            <a:r>
              <a:rPr lang="zh-TW" altLang="en-US" sz="4100" b="1" dirty="0" smtClean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CN" altLang="en-US" sz="41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100" b="1" dirty="0" smtClean="0">
                <a:latin typeface="微軟正黑體" pitchFamily="34" charset="-120"/>
                <a:ea typeface="微軟正黑體" pitchFamily="34" charset="-120"/>
              </a:rPr>
              <a:t>所</a:t>
            </a:r>
            <a:r>
              <a:rPr lang="zh-TW" altLang="en-US" sz="4100" b="1" dirty="0">
                <a:latin typeface="微軟正黑體" pitchFamily="34" charset="-120"/>
                <a:ea typeface="微軟正黑體" pitchFamily="34" charset="-120"/>
              </a:rPr>
              <a:t>喜悅的兒女</a:t>
            </a:r>
          </a:p>
          <a:p>
            <a:pPr algn="ctr">
              <a:buNone/>
            </a:pPr>
            <a:r>
              <a:rPr lang="zh-TW" altLang="en-US" sz="4100" b="1" dirty="0">
                <a:latin typeface="微軟正黑體" pitchFamily="34" charset="-120"/>
                <a:ea typeface="微軟正黑體" pitchFamily="34" charset="-120"/>
              </a:rPr>
              <a:t>使我的生命 能夠彰</a:t>
            </a:r>
            <a:r>
              <a:rPr lang="zh-TW" altLang="en-US" sz="4100" b="1" dirty="0" smtClean="0">
                <a:latin typeface="微軟正黑體" pitchFamily="34" charset="-120"/>
                <a:ea typeface="微軟正黑體" pitchFamily="34" charset="-120"/>
              </a:rPr>
              <a:t>顯</a:t>
            </a:r>
            <a:r>
              <a:rPr lang="zh-CN" altLang="en-US" sz="41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100" b="1" dirty="0" smtClean="0">
                <a:latin typeface="微軟正黑體" pitchFamily="34" charset="-120"/>
                <a:ea typeface="微軟正黑體" pitchFamily="34" charset="-120"/>
              </a:rPr>
              <a:t>榮</a:t>
            </a:r>
            <a:r>
              <a:rPr lang="zh-TW" altLang="en-US" sz="4100" b="1" dirty="0">
                <a:latin typeface="微軟正黑體" pitchFamily="34" charset="-120"/>
                <a:ea typeface="微軟正黑體" pitchFamily="34" charset="-120"/>
              </a:rPr>
              <a:t>耀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公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義審判萬民</a:t>
            </a:r>
            <a:endParaRPr lang="en-US" altLang="zh-TW" sz="48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聖潔光照全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地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但你卻一再賜恩典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一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再施憐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憫  給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我機會回轉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向</a:t>
            </a:r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5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愛如此溫柔</a:t>
            </a:r>
            <a:endParaRPr lang="en-US" altLang="zh-TW" sz="48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超乎我心所想</a:t>
            </a:r>
            <a:endParaRPr lang="en-US" altLang="zh-TW" sz="48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這樣大有能力的主</a:t>
            </a:r>
            <a:endParaRPr lang="en-US" altLang="zh-TW" sz="48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竟捧我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4800" b="1" dirty="0" smtClean="0">
                <a:latin typeface="微軟正黑體" pitchFamily="34" charset="-120"/>
                <a:ea typeface="微軟正黑體" pitchFamily="34" charset="-120"/>
              </a:rPr>
              <a:t>手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掌心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上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愛如此深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切</a:t>
            </a:r>
            <a:r>
              <a:rPr lang="en-US" altLang="zh-TW" sz="4800" b="1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48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知我無以報答</a:t>
            </a:r>
            <a:endParaRPr lang="en-US" altLang="zh-TW" sz="48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但願倒空我的生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命</a:t>
            </a:r>
            <a:endParaRPr lang="en-US" altLang="zh-TW" sz="4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學習</a:t>
            </a:r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謙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卑的樣式</a:t>
            </a:r>
            <a:endParaRPr lang="en-US" altLang="zh-TW" sz="48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背起我自己的十字架</a:t>
            </a:r>
          </a:p>
        </p:txBody>
      </p:sp>
    </p:spTree>
    <p:extLst>
      <p:ext uri="{BB962C8B-B14F-4D97-AF65-F5344CB8AC3E}">
        <p14:creationId xmlns:p14="http://schemas.microsoft.com/office/powerpoint/2010/main" xmlns="" val="3767142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創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造宇宙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萬物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統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管一切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所有</a:t>
            </a:r>
            <a:endParaRPr lang="en-US" altLang="zh-TW" sz="48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但</a:t>
            </a:r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卻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關心我的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需要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瞭解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我的感受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手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鋪陳天上雲彩</a:t>
            </a:r>
            <a:endParaRPr lang="en-US" altLang="zh-TW" sz="48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打造永恆國度</a:t>
            </a:r>
            <a:endParaRPr lang="en-US" altLang="zh-TW" sz="48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但這雙手卻甘心為我</a:t>
            </a:r>
            <a:endParaRPr lang="en-US" altLang="zh-TW" sz="48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忍受徹骨釘傷苦痛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公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義審判萬民</a:t>
            </a:r>
            <a:endParaRPr lang="en-US" altLang="zh-TW" sz="48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聖潔光照全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地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但你卻一再賜恩典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一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再施憐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憫  給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我機會回轉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向</a:t>
            </a:r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17</TotalTime>
  <Words>618</Words>
  <Application>Microsoft Office PowerPoint</Application>
  <PresentationFormat>如螢幕大小 (16:9)</PresentationFormat>
  <Paragraphs>105</Paragraphs>
  <Slides>22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3" baseType="lpstr">
      <vt:lpstr>Church Theme</vt:lpstr>
      <vt:lpstr>袮的愛</vt:lpstr>
      <vt:lpstr>袮的愛</vt:lpstr>
      <vt:lpstr>袮的愛</vt:lpstr>
      <vt:lpstr>袮的愛</vt:lpstr>
      <vt:lpstr>袮的愛</vt:lpstr>
      <vt:lpstr>袮的愛</vt:lpstr>
      <vt:lpstr>袮的愛</vt:lpstr>
      <vt:lpstr>袮的愛</vt:lpstr>
      <vt:lpstr>袮的愛</vt:lpstr>
      <vt:lpstr>袮的愛</vt:lpstr>
      <vt:lpstr>袮的愛</vt:lpstr>
      <vt:lpstr>袮的愛</vt:lpstr>
      <vt:lpstr>袮的愛</vt:lpstr>
      <vt:lpstr>袮的愛</vt:lpstr>
      <vt:lpstr>袮的愛</vt:lpstr>
      <vt:lpstr>我需要有袮在我生命中</vt:lpstr>
      <vt:lpstr>我需要有袮在我生命中</vt:lpstr>
      <vt:lpstr>我需要有袮在我生命中</vt:lpstr>
      <vt:lpstr>我需要有袮在我生命中</vt:lpstr>
      <vt:lpstr>我需要有袮在我生命中</vt:lpstr>
      <vt:lpstr>我需要有袮在我生命中</vt:lpstr>
      <vt:lpstr>我需要有袮在我生命中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你的愛</dc:title>
  <dc:creator>大唐</dc:creator>
  <cp:lastModifiedBy>Admin</cp:lastModifiedBy>
  <cp:revision>7</cp:revision>
  <dcterms:created xsi:type="dcterms:W3CDTF">2018-07-17T12:30:01Z</dcterms:created>
  <dcterms:modified xsi:type="dcterms:W3CDTF">2020-07-14T12:27:58Z</dcterms:modified>
</cp:coreProperties>
</file>