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來跟隨你的話語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在萬民中作你的子民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在萬國中宣揚你聖名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悔改你寶座前同心合意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建立你的教會傳揚福音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願你榮耀在全地彰顯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81</TotalTime>
  <Words>239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願你榮耀國度降臨</vt:lpstr>
      <vt:lpstr>願你榮耀國度降臨</vt:lpstr>
      <vt:lpstr>願你榮耀國度降臨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User</dc:creator>
  <cp:lastModifiedBy>DaTang</cp:lastModifiedBy>
  <cp:revision>4</cp:revision>
  <dcterms:created xsi:type="dcterms:W3CDTF">2017-07-04T12:35:50Z</dcterms:created>
  <dcterms:modified xsi:type="dcterms:W3CDTF">2019-05-07T12:33:23Z</dcterms:modified>
</cp:coreProperties>
</file>