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9" r:id="rId5"/>
    <p:sldId id="270" r:id="rId6"/>
    <p:sldId id="271" r:id="rId7"/>
    <p:sldId id="272" r:id="rId8"/>
    <p:sldId id="273" r:id="rId9"/>
    <p:sldId id="266" r:id="rId10"/>
    <p:sldId id="267" r:id="rId11"/>
    <p:sldId id="268" r:id="rId12"/>
    <p:sldId id="274" r:id="rId13"/>
    <p:sldId id="275" r:id="rId14"/>
    <p:sldId id="276" r:id="rId15"/>
    <p:sldId id="278" r:id="rId16"/>
    <p:sldId id="279" r:id="rId17"/>
    <p:sldId id="277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68FE-19D5-4114-B53F-D43144FE8E97}" type="datetimeFigureOut">
              <a:rPr lang="zh-TW" altLang="en-US" smtClean="0"/>
              <a:pPr/>
              <a:t>2019/4/16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A51D-8178-40E7-9FF0-39FD4DCE52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歡笑時你同喜  憂傷時你共泣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因你是我力量  我就不會絕望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困乏軟弱中有你賜恩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哦主 求你堅固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求你帶領我 使我不會再退縮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哦主 求你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的心我的意念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我能夠遵行你旨意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願將你話語深藏在我心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哦主 求你堅固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求你帶領我 使我不會再退縮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1538" y="2000240"/>
            <a:ext cx="6715140" cy="400052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我的生命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50000"/>
              </a:lnSpc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度阡陌  越洋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有你手牽引我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我就勇往向前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願我所行路徑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願我所歷際遇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有你同在的恩典痕跡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歡笑時你同喜  憂傷時你共泣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因你是我力量  我就不會絕望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困乏軟弱中有你賜恩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度阡陌  越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洋海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有你手牽引我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我就勇往向前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願我所行路徑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願我所歷際遇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有你同在的恩典痕跡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度阡陌  越洋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有你手牽引我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我就勇往向前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願我所行路徑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願我所歷際遇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有你同在的恩典痕跡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哦主 求你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的心我的意念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我能夠遵行你旨意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願將你話語深藏在我心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60</TotalTime>
  <Words>585</Words>
  <Application>Microsoft Office PowerPoint</Application>
  <PresentationFormat>如螢幕大小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我需要有你在我生命中</dc:title>
  <dc:creator>大唐</dc:creator>
  <cp:lastModifiedBy>DaTang</cp:lastModifiedBy>
  <cp:revision>10</cp:revision>
  <dcterms:created xsi:type="dcterms:W3CDTF">2018-02-05T12:45:17Z</dcterms:created>
  <dcterms:modified xsi:type="dcterms:W3CDTF">2019-04-16T13:30:10Z</dcterms:modified>
</cp:coreProperties>
</file>