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5" r:id="rId4"/>
    <p:sldId id="257" r:id="rId5"/>
    <p:sldId id="258" r:id="rId6"/>
    <p:sldId id="263" r:id="rId7"/>
    <p:sldId id="264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0787-15DC-4D40-A5F7-5DC6AC6D30E0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0787-15DC-4D40-A5F7-5DC6AC6D30E0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0787-15DC-4D40-A5F7-5DC6AC6D30E0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0787-15DC-4D40-A5F7-5DC6AC6D30E0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0787-15DC-4D40-A5F7-5DC6AC6D30E0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0787-15DC-4D40-A5F7-5DC6AC6D30E0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0787-15DC-4D40-A5F7-5DC6AC6D30E0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0787-15DC-4D40-A5F7-5DC6AC6D30E0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0787-15DC-4D40-A5F7-5DC6AC6D30E0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0787-15DC-4D40-A5F7-5DC6AC6D30E0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0787-15DC-4D40-A5F7-5DC6AC6D30E0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10787-15DC-4D40-A5F7-5DC6AC6D30E0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3AEC8-5406-46D0-996D-0BE6D7EB1D2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安靜讓平安入我心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深深知道你是我的神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風浪讓我靈更堅定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在我身旁你使風浪平息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我不害怕  我仍然要敬拜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你陪我走向應許之處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充滿盼望  我一生要敬拜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生命滿有你的印記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當大海翻騰波濤洶湧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我與祢展翅暴風上空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父祢仍作王在洪水中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我要安靜 知祢是神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藏我在 翅膀蔭下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遮蓋我 在祢大能手中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我靈安息 在基督裡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祢大能 使我安然信靠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當大海翻騰波濤洶湧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我與祢展翅暴風上空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父祢仍作王在洪水中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我要安靜 知祢是神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我靈安息 在基督裡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祢大能 使我安然信靠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當大海翻騰波濤洶湧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我與祢展翅暴風上空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父祢仍作王在洪水中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我要安靜 知祢是神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175</Words>
  <Application>Microsoft Office PowerPoint</Application>
  <PresentationFormat>如螢幕大小 (16:9)</PresentationFormat>
  <Paragraphs>34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佈景主題1</vt:lpstr>
      <vt:lpstr>安靜</vt:lpstr>
      <vt:lpstr>安靜</vt:lpstr>
      <vt:lpstr>安靜</vt:lpstr>
      <vt:lpstr>安靜</vt:lpstr>
      <vt:lpstr>安靜</vt:lpstr>
      <vt:lpstr>安靜</vt:lpstr>
      <vt:lpstr>安靜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安靜</dc:title>
  <dc:creator>DaTang</dc:creator>
  <cp:lastModifiedBy>DaTang</cp:lastModifiedBy>
  <cp:revision>5</cp:revision>
  <dcterms:created xsi:type="dcterms:W3CDTF">2019-07-30T12:44:18Z</dcterms:created>
  <dcterms:modified xsi:type="dcterms:W3CDTF">2019-08-06T13:03:44Z</dcterms:modified>
</cp:coreProperties>
</file>