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50502-3618-4BDE-8B7B-6341F82301FD}" type="datetimeFigureOut">
              <a:rPr lang="zh-TW" altLang="en-US" smtClean="0"/>
              <a:pPr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6B48-F89C-4F2F-BB0E-ABD0C0D6D6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靠著耶穌</a:t>
            </a:r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得勝</a:t>
            </a:r>
            <a:endParaRPr lang="zh-TW" alt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在你愛裡我要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宣告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軟弱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已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得改變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你愛裡我要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宣告</a:t>
            </a:r>
            <a:r>
              <a:rPr lang="en-US" altLang="zh-TW" sz="54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王</a:t>
            </a:r>
            <a:endParaRPr lang="zh-TW" alt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071553"/>
            <a:ext cx="8043890" cy="421484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  <a:endParaRPr lang="en-US" altLang="zh-TW" sz="40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  <a:p>
            <a:pPr algn="ctr">
              <a:buNone/>
            </a:pP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不必驚怕挫敗</a:t>
            </a:r>
            <a:endParaRPr lang="en-US" altLang="zh-TW" sz="40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確知主恩更</a:t>
            </a:r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廣闊</a:t>
            </a:r>
            <a:endParaRPr lang="en-US" altLang="zh-TW" sz="40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你帶領著我得勝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不必怕因有你同在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因我知道盼望因你而來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有你的恩典我便足夠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讓我可清心見你面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感謝你為我所編寫的一切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不必怕因有你同在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因我知道盼望因你而來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有你的恩典我便足夠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讓我可清心見你面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感謝你為我所編寫的一切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有你的恩典我便足夠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讓我可清心見你面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在你愛裡我要宣告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我不必罪中打轉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是你帶領著我得勝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感謝你為我所編寫的一切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終此生要靠著主愛去得勝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  <a:endParaRPr lang="en-US" altLang="zh-TW" sz="40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  <a:p>
            <a:pPr algn="ctr">
              <a:buNone/>
            </a:pP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不必驚怕挫敗</a:t>
            </a:r>
            <a:endParaRPr lang="en-US" altLang="zh-TW" sz="40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確知主恩更廣闊</a:t>
            </a:r>
          </a:p>
          <a:p>
            <a:pPr algn="ctr">
              <a:buNone/>
            </a:pP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是你帶領著我得勝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靠著耶穌</a:t>
            </a:r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得勝</a:t>
            </a:r>
            <a:endParaRPr lang="zh-TW" alt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在你愛裡我要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宣告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軟弱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已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得改變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你愛裡我要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宣告</a:t>
            </a:r>
            <a:r>
              <a:rPr lang="en-US" altLang="zh-TW" sz="54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王</a:t>
            </a:r>
            <a:endParaRPr lang="zh-TW" alt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在你愛裡我要宣告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我不必罪中打轉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是你帶領著我得勝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終此生要靠著主愛去得勝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  <a:endParaRPr lang="en-US" altLang="zh-TW" sz="40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  <a:p>
            <a:pPr algn="ctr">
              <a:buNone/>
            </a:pP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不必驚怕挫敗</a:t>
            </a:r>
            <a:endParaRPr lang="en-US" altLang="zh-TW" sz="40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確知主恩更廣闊</a:t>
            </a:r>
          </a:p>
          <a:p>
            <a:pPr algn="ctr">
              <a:buNone/>
            </a:pP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是你帶領著我得勝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終此生要靠著主愛去得勝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56</TotalTime>
  <Words>500</Words>
  <Application>Microsoft Office PowerPoint</Application>
  <PresentationFormat>如螢幕大小 (16:9)</PresentationFormat>
  <Paragraphs>98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Church Theme</vt:lpstr>
      <vt:lpstr>靠著耶穌得勝</vt:lpstr>
      <vt:lpstr>靠著耶穌得勝</vt:lpstr>
      <vt:lpstr>靠著耶穌得勝</vt:lpstr>
      <vt:lpstr>靠著耶穌得勝</vt:lpstr>
      <vt:lpstr>靠著耶穌得勝</vt:lpstr>
      <vt:lpstr>靠著耶穌得勝</vt:lpstr>
      <vt:lpstr>靠著耶穌得勝</vt:lpstr>
      <vt:lpstr>靠著耶穌得勝</vt:lpstr>
      <vt:lpstr>靠著耶穌得勝</vt:lpstr>
      <vt:lpstr>靠著耶穌得勝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靠著耶穌得勝</dc:title>
  <dc:creator>大唐</dc:creator>
  <cp:lastModifiedBy>DaTang</cp:lastModifiedBy>
  <cp:revision>10</cp:revision>
  <dcterms:created xsi:type="dcterms:W3CDTF">2017-01-29T00:05:26Z</dcterms:created>
  <dcterms:modified xsi:type="dcterms:W3CDTF">2019-08-13T13:18:23Z</dcterms:modified>
</cp:coreProperties>
</file>