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61" r:id="rId14"/>
    <p:sldId id="262" r:id="rId15"/>
    <p:sldId id="263" r:id="rId16"/>
    <p:sldId id="275" r:id="rId17"/>
    <p:sldId id="276" r:id="rId18"/>
    <p:sldId id="277" r:id="rId19"/>
    <p:sldId id="264" r:id="rId20"/>
    <p:sldId id="266" r:id="rId21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9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3C28-5ABE-4268-94D9-D81531D04816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184A-F1ED-4419-B03F-CC799354E5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3C28-5ABE-4268-94D9-D81531D04816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184A-F1ED-4419-B03F-CC799354E5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3C28-5ABE-4268-94D9-D81531D04816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184A-F1ED-4419-B03F-CC799354E5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3C28-5ABE-4268-94D9-D81531D04816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184A-F1ED-4419-B03F-CC799354E5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3C28-5ABE-4268-94D9-D81531D04816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184A-F1ED-4419-B03F-CC799354E5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3C28-5ABE-4268-94D9-D81531D04816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184A-F1ED-4419-B03F-CC799354E5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3C28-5ABE-4268-94D9-D81531D04816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184A-F1ED-4419-B03F-CC799354E5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3C28-5ABE-4268-94D9-D81531D04816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184A-F1ED-4419-B03F-CC799354E5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3C28-5ABE-4268-94D9-D81531D04816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184A-F1ED-4419-B03F-CC799354E5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3C28-5ABE-4268-94D9-D81531D04816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184A-F1ED-4419-B03F-CC799354E5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3C28-5ABE-4268-94D9-D81531D04816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184A-F1ED-4419-B03F-CC799354E5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03C28-5ABE-4268-94D9-D81531D04816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C184A-F1ED-4419-B03F-CC799354E5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全心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感謝  全心讚美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進入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院  全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上為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祭  是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嘴唇的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果子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讚美還要讚美不停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義人棚裡歡呼聲永不息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 anchor="ctr"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跳舞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頌揚你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你殿中一日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勝過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在世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上千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日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讚美還要讚美不停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義人棚裡歡呼聲永不息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獻上我的心給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上我所有為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願討你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你旨意 哦主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獻上我的心給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上我所有為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願討你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你旨意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我敬拜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全心全意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超越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所有的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  獻上我所有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愛你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獻上我的心給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上我所有為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願討你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你旨意 哦主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獻上我的心給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上我所有為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願討你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你旨意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我敬拜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全心全意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超越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所有的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  獻上我所有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愛你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我渴慕你用全心全意全人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我渴慕你超越所有的一切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我渴慕你因你是我的唯一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用全心全意獻上我所有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愛你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在你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裡面  一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無罣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慮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喜樂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滿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溢  常常感謝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不住禱告  盼望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在於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主我愛你  用全心全意全人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主我愛你  超越所有的一切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主我愛你  因你是我的唯一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  獻上我所有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愛你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 anchor="ctr"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跳舞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頌揚你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你殿中一日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勝過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在世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上千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日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讚美還要讚美不停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義人棚裡歡呼聲永不息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全心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感謝  全心讚美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進入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院  全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上為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祭  是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嘴唇的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果子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在你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裡面  一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無罣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慮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喜樂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滿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溢  常常感謝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不住禱告  盼望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在於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 anchor="ctr"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跳舞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頌揚你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你殿中一日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勝過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在世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上千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日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讚美還要讚美不停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義人棚裡歡呼聲永不息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 anchor="ctr"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跳舞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頌揚你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你殿中一日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勝過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在世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上千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日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134</TotalTime>
  <Words>525</Words>
  <Application>Microsoft Office PowerPoint</Application>
  <PresentationFormat>如螢幕大小 (16:9)</PresentationFormat>
  <Paragraphs>96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佈景主題1</vt:lpstr>
      <vt:lpstr>我要全心讚美</vt:lpstr>
      <vt:lpstr>我要全心讚美</vt:lpstr>
      <vt:lpstr>我要全心讚美</vt:lpstr>
      <vt:lpstr>我要全心讚美</vt:lpstr>
      <vt:lpstr>我要全心讚美</vt:lpstr>
      <vt:lpstr>我要全心讚美</vt:lpstr>
      <vt:lpstr>我要全心讚美</vt:lpstr>
      <vt:lpstr>我要全心讚美</vt:lpstr>
      <vt:lpstr>我要全心讚美</vt:lpstr>
      <vt:lpstr>我要全心讚美</vt:lpstr>
      <vt:lpstr>我要全心讚美</vt:lpstr>
      <vt:lpstr>我要全心讚美</vt:lpstr>
      <vt:lpstr>單單敬拜</vt:lpstr>
      <vt:lpstr>單單敬拜</vt:lpstr>
      <vt:lpstr>單單敬拜</vt:lpstr>
      <vt:lpstr>單單敬拜</vt:lpstr>
      <vt:lpstr>單單敬拜</vt:lpstr>
      <vt:lpstr>單單敬拜</vt:lpstr>
      <vt:lpstr>單單敬拜</vt:lpstr>
      <vt:lpstr>單單敬拜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我要全心讚美</dc:title>
  <dc:creator>DaTang</dc:creator>
  <cp:lastModifiedBy>DaTang</cp:lastModifiedBy>
  <cp:revision>14</cp:revision>
  <dcterms:created xsi:type="dcterms:W3CDTF">2019-08-13T12:23:44Z</dcterms:created>
  <dcterms:modified xsi:type="dcterms:W3CDTF">2019-08-13T14:38:30Z</dcterms:modified>
</cp:coreProperties>
</file>