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18" r:id="rId2"/>
  </p:sldMasterIdLst>
  <p:sldIdLst>
    <p:sldId id="258" r:id="rId3"/>
    <p:sldId id="259" r:id="rId4"/>
    <p:sldId id="260" r:id="rId5"/>
    <p:sldId id="261" r:id="rId6"/>
    <p:sldId id="265" r:id="rId7"/>
    <p:sldId id="268" r:id="rId8"/>
    <p:sldId id="267" r:id="rId9"/>
    <p:sldId id="272" r:id="rId10"/>
    <p:sldId id="269" r:id="rId11"/>
    <p:sldId id="270" r:id="rId12"/>
    <p:sldId id="271" r:id="rId13"/>
    <p:sldId id="262" r:id="rId14"/>
    <p:sldId id="273" r:id="rId15"/>
    <p:sldId id="263" r:id="rId16"/>
    <p:sldId id="264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09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09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20416" y="-785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944923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9555"/>
            <a:ext cx="9144000" cy="5100034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你流出寶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血   洗淨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污穢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我的生命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贖回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為了我的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罪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犧牲永不悔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顯明你極大恩惠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90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500042"/>
            <a:ext cx="7543800" cy="107157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澆灌我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心田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43800" cy="100013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或天旋或地轉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經滄海歷桑田</a:t>
            </a:r>
            <a:endParaRPr lang="en-US" altLang="zh-TW" sz="6000" b="1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不能叫我與你愛隔絕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心靈誠實尋求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天父我何等地需要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更多你的同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心靈誠實尋求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天父我何等地需要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更多你的同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99643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5770"/>
            <a:ext cx="9144000" cy="513223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我深深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體會   你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愛的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寶貴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上自己永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追隨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傷心或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氣餒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死別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剛強壯膽永遠不後退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81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428604"/>
            <a:ext cx="7543800" cy="100013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澆灌我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心田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571480"/>
            <a:ext cx="7472362" cy="107157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或天旋或地轉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經滄海歷桑田</a:t>
            </a:r>
            <a:endParaRPr lang="en-US" altLang="zh-TW" sz="6000" b="1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不能叫我與你愛隔絕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99643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  你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5770"/>
            <a:ext cx="9144000" cy="513223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我深深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體會   你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愛的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寶貴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上自己永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追隨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傷心或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氣餒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死別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剛強壯膽永遠不後退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81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543800" cy="95780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你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澆灌我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心田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43800" cy="92869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或天旋或地轉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經滄海歷桑田</a:t>
            </a:r>
            <a:endParaRPr lang="en-US" altLang="zh-TW" sz="6000" b="1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不能叫我與你愛隔絕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500042"/>
            <a:ext cx="7543800" cy="107157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澆灌我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心田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99643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   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5770"/>
            <a:ext cx="9144000" cy="5132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傷心或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氣餒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死別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剛強壯膽永遠不後退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81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佈景主題1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83</TotalTime>
  <Words>542</Words>
  <Application>Microsoft Office PowerPoint</Application>
  <PresentationFormat>如螢幕大小 (4:3)</PresentationFormat>
  <Paragraphs>99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2" baseType="lpstr">
      <vt:lpstr>1_佈景主題11</vt:lpstr>
      <vt:lpstr>暗香撲面</vt:lpstr>
      <vt:lpstr>     你愛永不變</vt:lpstr>
      <vt:lpstr>      你愛永不變</vt:lpstr>
      <vt:lpstr>     你愛永不變</vt:lpstr>
      <vt:lpstr>     你愛永不變</vt:lpstr>
      <vt:lpstr>      你愛永不變</vt:lpstr>
      <vt:lpstr>    你愛永不變</vt:lpstr>
      <vt:lpstr>     你愛永不變</vt:lpstr>
      <vt:lpstr>      你愛永不變</vt:lpstr>
      <vt:lpstr>       你愛永不變</vt:lpstr>
      <vt:lpstr>      你愛永不變</vt:lpstr>
      <vt:lpstr>      你愛永不變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你愛永不變</dc:title>
  <dc:creator>User</dc:creator>
  <cp:lastModifiedBy>DaTang</cp:lastModifiedBy>
  <cp:revision>8</cp:revision>
  <dcterms:created xsi:type="dcterms:W3CDTF">2017-03-21T13:38:28Z</dcterms:created>
  <dcterms:modified xsi:type="dcterms:W3CDTF">2019-09-19T13:22:51Z</dcterms:modified>
</cp:coreProperties>
</file>