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0080-8530-4B0C-9193-0B07D130823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ED34-6F17-42CC-81B4-1429D3A4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6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88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6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5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69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50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25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56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40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1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3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祢甘心卑微順服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捨命在十架上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2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61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58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005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val="257492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 為我而捨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0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 為我而流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12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68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2227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921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11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 為我而捨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110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996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 為我而流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672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92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69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1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76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34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我得醫治</a:t>
            </a:r>
            <a:r>
              <a:rPr lang="en-US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因祢鞭傷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無盡恩典</a:t>
            </a:r>
            <a:r>
              <a:rPr lang="en-US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我心感恩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9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76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8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2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97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" y="5465553"/>
            <a:ext cx="121918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76200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540</Words>
  <Application>Microsoft Office PowerPoint</Application>
  <PresentationFormat>Widescreen</PresentationFormat>
  <Paragraphs>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微軟正黑體</vt:lpstr>
      <vt:lpstr>微軟正黑體</vt:lpstr>
      <vt:lpstr>新細明體</vt:lpstr>
      <vt:lpstr>Arial</vt:lpstr>
      <vt:lpstr>Calibri</vt:lpstr>
      <vt:lpstr>Theme1</vt:lpstr>
      <vt:lpstr>十架的愛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十架的愛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十架的愛</dc:title>
  <dc:creator>batisuoc</dc:creator>
  <cp:lastModifiedBy>batisuoc</cp:lastModifiedBy>
  <cp:revision>3</cp:revision>
  <dcterms:created xsi:type="dcterms:W3CDTF">2023-08-17T11:10:12Z</dcterms:created>
  <dcterms:modified xsi:type="dcterms:W3CDTF">2023-08-17T11:33:20Z</dcterms:modified>
</cp:coreProperties>
</file>