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pPr/>
              <a:t>2022/6/2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的院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美還要讚美不停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46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xmlns="" val="340339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的身體  為我而捨</a:t>
            </a:r>
          </a:p>
        </p:txBody>
      </p:sp>
    </p:spTree>
    <p:extLst>
      <p:ext uri="{BB962C8B-B14F-4D97-AF65-F5344CB8AC3E}">
        <p14:creationId xmlns:p14="http://schemas.microsoft.com/office/powerpoint/2010/main" xmlns="" val="113443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</p:spTree>
    <p:extLst>
      <p:ext uri="{BB962C8B-B14F-4D97-AF65-F5344CB8AC3E}">
        <p14:creationId xmlns:p14="http://schemas.microsoft.com/office/powerpoint/2010/main" xmlns="" val="221268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的寶血  為我而流</a:t>
            </a:r>
          </a:p>
        </p:txBody>
      </p:sp>
    </p:spTree>
    <p:extLst>
      <p:ext uri="{BB962C8B-B14F-4D97-AF65-F5344CB8AC3E}">
        <p14:creationId xmlns:p14="http://schemas.microsoft.com/office/powerpoint/2010/main" xmlns="" val="233529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:p14="http://schemas.microsoft.com/office/powerpoint/2010/main" xmlns="" val="279322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93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所立的約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的愛永遠不會改變</a:t>
            </a:r>
          </a:p>
        </p:txBody>
      </p:sp>
    </p:spTree>
    <p:extLst>
      <p:ext uri="{BB962C8B-B14F-4D97-AF65-F5344CB8AC3E}">
        <p14:creationId xmlns:p14="http://schemas.microsoft.com/office/powerpoint/2010/main" xmlns="" val="61900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的身體  為我而捨</a:t>
            </a:r>
          </a:p>
        </p:txBody>
      </p:sp>
    </p:spTree>
    <p:extLst>
      <p:ext uri="{BB962C8B-B14F-4D97-AF65-F5344CB8AC3E}">
        <p14:creationId xmlns:p14="http://schemas.microsoft.com/office/powerpoint/2010/main" xmlns="" val="113443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一無罣慮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喜樂滿溢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盼望在於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</p:spTree>
    <p:extLst>
      <p:ext uri="{BB962C8B-B14F-4D97-AF65-F5344CB8AC3E}">
        <p14:creationId xmlns:p14="http://schemas.microsoft.com/office/powerpoint/2010/main" xmlns="" val="221268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的寶血  為我而流</a:t>
            </a:r>
          </a:p>
        </p:txBody>
      </p:sp>
    </p:spTree>
    <p:extLst>
      <p:ext uri="{BB962C8B-B14F-4D97-AF65-F5344CB8AC3E}">
        <p14:creationId xmlns:p14="http://schemas.microsoft.com/office/powerpoint/2010/main" xmlns="" val="233529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:p14="http://schemas.microsoft.com/office/powerpoint/2010/main" xmlns="" val="279322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93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所立的約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的愛永遠不會改變</a:t>
            </a:r>
          </a:p>
        </p:txBody>
      </p:sp>
    </p:spTree>
    <p:extLst>
      <p:ext uri="{BB962C8B-B14F-4D97-AF65-F5344CB8AC3E}">
        <p14:creationId xmlns:p14="http://schemas.microsoft.com/office/powerpoint/2010/main" xmlns="" val="61900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93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所立的約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的愛永遠不會改變</a:t>
            </a:r>
          </a:p>
        </p:txBody>
      </p:sp>
    </p:spTree>
    <p:extLst>
      <p:ext uri="{BB962C8B-B14F-4D97-AF65-F5344CB8AC3E}">
        <p14:creationId xmlns:p14="http://schemas.microsoft.com/office/powerpoint/2010/main" xmlns="" val="61900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舞頌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中一日勝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美還要讚美不停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4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的院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一無罣慮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喜樂滿溢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盼望在於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舞頌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中一日勝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美還要讚美不停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46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舞頌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中一日勝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74</TotalTime>
  <Words>436</Words>
  <Application>Microsoft Office PowerPoint</Application>
  <PresentationFormat>如螢幕大小 (16:9)</PresentationFormat>
  <Paragraphs>76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佈景主題11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我要全心讚美</vt:lpstr>
      <vt:lpstr>投影片 11</vt:lpstr>
      <vt:lpstr>寶貴十架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Admin</cp:lastModifiedBy>
  <cp:revision>12</cp:revision>
  <dcterms:created xsi:type="dcterms:W3CDTF">2017-07-04T12:39:52Z</dcterms:created>
  <dcterms:modified xsi:type="dcterms:W3CDTF">2022-06-02T12:24:03Z</dcterms:modified>
</cp:coreProperties>
</file>