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79" r:id="rId17"/>
    <p:sldId id="280" r:id="rId18"/>
    <p:sldId id="281" r:id="rId19"/>
    <p:sldId id="28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85" r:id="rId31"/>
    <p:sldId id="286" r:id="rId32"/>
    <p:sldId id="313" r:id="rId33"/>
    <p:sldId id="314" r:id="rId3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D7EE-74BC-4BDC-AE2A-3936D1310525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E051-4FBB-4412-8227-5390E4EB5E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</p:spTree>
    <p:extLst>
      <p:ext uri="{BB962C8B-B14F-4D97-AF65-F5344CB8AC3E}">
        <p14:creationId xmlns="" xmlns:p14="http://schemas.microsoft.com/office/powerpoint/2010/main" val="40275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耶穌再來掌王權時候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我與天使同唱和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3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這時確有美妙音樂伴奏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同在寶座前唱歌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7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="" xmlns:p14="http://schemas.microsoft.com/office/powerpoint/2010/main" val="1758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="" xmlns:p14="http://schemas.microsoft.com/office/powerpoint/2010/main" val="2234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="" xmlns:p14="http://schemas.microsoft.com/office/powerpoint/2010/main" val="1758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="" xmlns:p14="http://schemas.microsoft.com/office/powerpoint/2010/main" val="2234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明暸  </a:t>
            </a:r>
            <a:r>
              <a:rPr lang="en-US" altLang="zh-TW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意對我重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   已假裝不了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愛我需要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   我走過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2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有些事我只想要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任何人都愛我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痛苦從眼中流下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我擦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0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在早晨我也要來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主耶穌今天我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所需要的力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天賜給我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典夠我用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主耶穌賜我一首詩歌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這詩由天賜給我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6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明暸</a:t>
            </a:r>
            <a:r>
              <a:rPr lang="en-US" altLang="zh-TW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CN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意對我重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endParaRPr lang="en-US" altLang="zh-TW" sz="41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   已假裝不了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愛我需要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   我走過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2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有些事我只想要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任何人都愛我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痛苦從眼中流下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我擦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0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在早晨我也要來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主耶穌今天我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所需要的力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天賜給我</a:t>
            </a:r>
            <a:endParaRPr lang="en-US" altLang="zh-TW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4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典夠我用</a:t>
            </a:r>
            <a:endParaRPr lang="en-US" sz="4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從未有此美妙絕倫音樂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真是奇妙恩愛歌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2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="" xmlns:p14="http://schemas.microsoft.com/office/powerpoint/2010/main" val="3029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="" xmlns:p14="http://schemas.microsoft.com/office/powerpoint/2010/main" val="1155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我愛耶穌因祂為我死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赦罪恩白白賜我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我真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快樂因他在我心裡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今後要唱凱旋歌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15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="" xmlns:p14="http://schemas.microsoft.com/office/powerpoint/2010/main" val="23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="" xmlns:p14="http://schemas.microsoft.com/office/powerpoint/2010/main" val="19043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129</TotalTime>
  <Words>613</Words>
  <Application>Microsoft Office PowerPoint</Application>
  <PresentationFormat>如螢幕大小 (16:9)</PresentationFormat>
  <Paragraphs>115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Church Theme</vt:lpstr>
      <vt:lpstr>宣道詩 113 在我心裡常吟讚美歌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在我心裡常吟讚美歌</dc:title>
  <dc:creator>User</dc:creator>
  <cp:lastModifiedBy>Admin</cp:lastModifiedBy>
  <cp:revision>21</cp:revision>
  <dcterms:created xsi:type="dcterms:W3CDTF">2017-06-06T13:18:30Z</dcterms:created>
  <dcterms:modified xsi:type="dcterms:W3CDTF">2022-06-09T13:27:18Z</dcterms:modified>
</cp:coreProperties>
</file>