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92" r:id="rId5"/>
    <p:sldId id="263" r:id="rId6"/>
    <p:sldId id="264" r:id="rId7"/>
    <p:sldId id="265" r:id="rId8"/>
    <p:sldId id="266" r:id="rId9"/>
    <p:sldId id="267" r:id="rId10"/>
    <p:sldId id="29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</p:spTree>
    <p:extLst>
      <p:ext uri="{BB962C8B-B14F-4D97-AF65-F5344CB8AC3E}">
        <p14:creationId xmlns:p14="http://schemas.microsoft.com/office/powerpoint/2010/main" xmlns="" val="39442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2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x4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</p:spTree>
    <p:extLst>
      <p:ext uri="{BB962C8B-B14F-4D97-AF65-F5344CB8AC3E}">
        <p14:creationId xmlns:p14="http://schemas.microsoft.com/office/powerpoint/2010/main" xmlns="" val="761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4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7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求賜下父神的心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4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也要看見復興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1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主我們國家是屬於祢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求祢來掌管全地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8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願祢來憐憫醫治這地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榮耀再次降臨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2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37</TotalTime>
  <Words>524</Words>
  <Application>Microsoft Office PowerPoint</Application>
  <PresentationFormat>自訂</PresentationFormat>
  <Paragraphs>98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佈景主題1</vt:lpstr>
      <vt:lpstr>我要頌揚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我們呼求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Admin</cp:lastModifiedBy>
  <cp:revision>6</cp:revision>
  <dcterms:created xsi:type="dcterms:W3CDTF">2018-01-02T13:42:14Z</dcterms:created>
  <dcterms:modified xsi:type="dcterms:W3CDTF">2022-06-14T12:58:33Z</dcterms:modified>
</cp:coreProperties>
</file>