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21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67A3-1347-4D5A-9828-FEDC50F154AF}" type="datetimeFigureOut">
              <a:rPr lang="zh-TW" altLang="en-US" smtClean="0"/>
              <a:t>2022/6/21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9210-988E-4369-9567-393340FE6E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</p:spTree>
    <p:extLst>
      <p:ext uri="{BB962C8B-B14F-4D97-AF65-F5344CB8AC3E}">
        <p14:creationId xmlns:p14="http://schemas.microsoft.com/office/powerpoint/2010/main" xmlns="" val="29487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x2 )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9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祂名稱為奇妙策士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和平全能之君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1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萬王還須俯伏崇拜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掌權無窮無盡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x2 )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3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136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住祈禱</a:t>
            </a:r>
          </a:p>
        </p:txBody>
      </p:sp>
    </p:spTree>
    <p:extLst>
      <p:ext uri="{BB962C8B-B14F-4D97-AF65-F5344CB8AC3E}">
        <p14:creationId xmlns:p14="http://schemas.microsoft.com/office/powerpoint/2010/main" xmlns="" val="28389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住祈禱  因主是近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/>
                <a:latin typeface="Microsoft JhengHei" pitchFamily="34" charset="-120"/>
                <a:ea typeface="Microsoft JhengHei" pitchFamily="34" charset="-120"/>
              </a:rPr>
              <a:t>不住祈禱  主全要聽</a:t>
            </a:r>
            <a:endParaRPr lang="en-US" altLang="zh-TW" sz="4800" b="1" dirty="0">
              <a:solidFill>
                <a:srgbClr val="660033"/>
              </a:solidFill>
              <a:effectLst/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( 1 )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26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真神已許  決不失信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主必應允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( 1 )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0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凡百所需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主賜全備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85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無一禱詞  主看太小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主都明瞭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2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3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遇試探時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必能站住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8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頌讚榮耀都歸主宰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至尊全能真神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22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主曾受試  凡事體恤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主攙扶你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3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83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若遇憂愁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必能拯救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4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4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你心苦楚  真神知道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主會排好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4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76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當有信心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是最要緊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5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0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信心能除  憂愁傷心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不住祈禱  主必答應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effectLst/>
              </a:rPr>
              <a:t>5 </a:t>
            </a:r>
            <a:r>
              <a:rPr lang="en-US" sz="3600" b="1" dirty="0">
                <a:solidFill>
                  <a:srgbClr val="660033"/>
                </a:solidFill>
                <a:effectLst/>
              </a:rPr>
              <a:t>)</a:t>
            </a:r>
            <a:endParaRPr lang="vi-VN" sz="36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4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祂愛世人差獨生子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為人受死捨身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x2 )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至高至尊至聖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06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今坐上帝寶座右邊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天使崇拜奉敬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x2 )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6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因憐罪人來世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5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神奇妙愛預備救恩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差主為萬人死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6"/>
            <a:ext cx="914400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7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28</TotalTime>
  <Words>314</Words>
  <Application>Microsoft Office PowerPoint</Application>
  <PresentationFormat>如螢幕大小 (16:9)</PresentationFormat>
  <Paragraphs>68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佈景主題4</vt:lpstr>
      <vt:lpstr>宣道詩 108 頌讚主名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宣道詩 136 不住祈禱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宣道詩 108 頌讚主名</dc:title>
  <dc:creator>Admin</dc:creator>
  <cp:lastModifiedBy>Admin</cp:lastModifiedBy>
  <cp:revision>1</cp:revision>
  <dcterms:created xsi:type="dcterms:W3CDTF">2022-06-21T12:33:16Z</dcterms:created>
  <dcterms:modified xsi:type="dcterms:W3CDTF">2022-06-21T13:01:28Z</dcterms:modified>
</cp:coreProperties>
</file>