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8" r:id="rId22"/>
    <p:sldId id="282" r:id="rId23"/>
    <p:sldId id="283" r:id="rId24"/>
    <p:sldId id="266" r:id="rId25"/>
    <p:sldId id="267" r:id="rId26"/>
    <p:sldId id="268" r:id="rId27"/>
    <p:sldId id="284" r:id="rId28"/>
    <p:sldId id="285" r:id="rId29"/>
    <p:sldId id="286" r:id="rId30"/>
    <p:sldId id="269" r:id="rId31"/>
    <p:sldId id="289" r:id="rId32"/>
    <p:sldId id="290" r:id="rId33"/>
    <p:sldId id="270" r:id="rId34"/>
    <p:sldId id="271" r:id="rId3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FA53-8E2A-4B8E-A1AD-D467C455BD8C}" type="datetimeFigureOut">
              <a:rPr lang="zh-TW" altLang="en-US" smtClean="0"/>
              <a:pPr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E5A1-B60F-4AB5-94CC-F1B97E3F37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67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460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="" xmlns:p14="http://schemas.microsoft.com/office/powerpoint/2010/main" val="30761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25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="" xmlns:p14="http://schemas.microsoft.com/office/powerpoint/2010/main" val="16349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46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="" xmlns:p14="http://schemas.microsoft.com/office/powerpoint/2010/main" val="307610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2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="" xmlns:p14="http://schemas.microsoft.com/office/powerpoint/2010/main" val="16349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466</Words>
  <Application>Microsoft Office PowerPoint</Application>
  <PresentationFormat>如螢幕大小 (16:9)</PresentationFormat>
  <Paragraphs>89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佈景主題4</vt:lpstr>
      <vt:lpstr>全然向袮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全然向袮</dc:title>
  <dc:creator>Admin</dc:creator>
  <cp:lastModifiedBy>Admin</cp:lastModifiedBy>
  <cp:revision>2</cp:revision>
  <dcterms:created xsi:type="dcterms:W3CDTF">2022-06-21T12:36:04Z</dcterms:created>
  <dcterms:modified xsi:type="dcterms:W3CDTF">2022-06-21T12:44:34Z</dcterms:modified>
</cp:coreProperties>
</file>