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3" r:id="rId2"/>
    <p:sldId id="274" r:id="rId3"/>
    <p:sldId id="275" r:id="rId4"/>
    <p:sldId id="278" r:id="rId5"/>
    <p:sldId id="279" r:id="rId6"/>
    <p:sldId id="280" r:id="rId7"/>
    <p:sldId id="276" r:id="rId8"/>
    <p:sldId id="277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805E-1030-4D3C-8484-5F78309864D0}" type="datetimeFigureOut">
              <a:rPr lang="zh-TW" altLang="en-US" smtClean="0"/>
              <a:t>2022/7/7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1696-DBFA-4EDA-905E-840BB6C37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袮崇高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22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的誠實上達穹蒼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92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814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的誠實上達到穹蒼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07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97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的誠實上達到穹蒼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51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18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的誠實上達到穹蒼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36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以禱告來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148325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871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我要在列邦中歌頌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03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34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列國歸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439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737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切的手引導我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88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295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列國歸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43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0719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列國歸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413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列國歸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1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的誠實上達穹蒼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352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袮崇高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過門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56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我要在列邦中歌頌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99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的誠實上達穹蒼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98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847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的誠實上達到穹蒼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590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我要在列邦中歌頌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1516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147</TotalTime>
  <Words>557</Words>
  <Application>Microsoft Office PowerPoint</Application>
  <PresentationFormat>Widescreen</PresentationFormat>
  <Paragraphs>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微軟正黑體</vt:lpstr>
      <vt:lpstr>微軟正黑體</vt:lpstr>
      <vt:lpstr>新細明體</vt:lpstr>
      <vt:lpstr>Arial</vt:lpstr>
      <vt:lpstr>Calibri</vt:lpstr>
      <vt:lpstr>佈景主題4</vt:lpstr>
      <vt:lpstr>願袮崇高</vt:lpstr>
      <vt:lpstr>PowerPoint Presentation</vt:lpstr>
      <vt:lpstr>PowerPoint Presentation</vt:lpstr>
      <vt:lpstr>願袮崇高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我以禱告來到袮跟前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願袮崇高</dc:title>
  <dc:creator>Admin</dc:creator>
  <cp:lastModifiedBy>Windows User</cp:lastModifiedBy>
  <cp:revision>14</cp:revision>
  <dcterms:created xsi:type="dcterms:W3CDTF">2022-07-05T11:52:39Z</dcterms:created>
  <dcterms:modified xsi:type="dcterms:W3CDTF">2022-07-06T17:37:12Z</dcterms:modified>
</cp:coreProperties>
</file>