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7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40FC-F761-4F83-99A7-BB3405CE7E9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117E6-B5CA-43BC-A512-B61C48A9D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68371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34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95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次）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367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</p:spTree>
    <p:extLst>
      <p:ext uri="{BB962C8B-B14F-4D97-AF65-F5344CB8AC3E}">
        <p14:creationId xmlns:p14="http://schemas.microsoft.com/office/powerpoint/2010/main" val="276966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2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察看施憐憫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42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永看顧的恩義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771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604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0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73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願靈內甦醒   心獻頌讚歌聲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的翅膀  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3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755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是獨一的主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永遠作王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3700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求主興起禱告的心</a:t>
            </a:r>
          </a:p>
        </p:txBody>
      </p:sp>
    </p:spTree>
    <p:extLst>
      <p:ext uri="{BB962C8B-B14F-4D97-AF65-F5344CB8AC3E}">
        <p14:creationId xmlns:p14="http://schemas.microsoft.com/office/powerpoint/2010/main" val="25283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26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察看施憐憫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40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永看顧的恩義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0701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1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958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059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87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 高唱頌讚新歌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 樂韻歌聲齊賀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2034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是獨一的主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永遠作王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406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沒有難成的事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535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藉已成就的禱告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讓我開始認識主大能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83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求主興起禱告的心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像戰士激發熱心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77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顯明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是獨一的主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永遠作王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630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在這片乾旱土地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沒有豐足的收穫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733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察看施憐憫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賜春雨滋潤大地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260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永看顧的恩義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叫我眾永不驚惶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763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現我以信心回應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獻上迫切的禱告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925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0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慈愛達到穹蒼處   恩慈信實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179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</p:spTree>
    <p:extLst>
      <p:ext uri="{BB962C8B-B14F-4D97-AF65-F5344CB8AC3E}">
        <p14:creationId xmlns:p14="http://schemas.microsoft.com/office/powerpoint/2010/main" val="21174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願靈內甦醒   心獻頌讚歌聲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投在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的翅膀   願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施恩救拯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0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願榮耀歸主   高唱頌讚新歌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琴和應瑟奏鳴   樂韻歌聲齊賀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709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全地至高是我主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各邦一致頌揚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讓這歌盡獻主   榮光高照諸天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50696"/>
            <a:ext cx="12192000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7974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745</Words>
  <Application>Microsoft Office PowerPoint</Application>
  <PresentationFormat>Widescreen</PresentationFormat>
  <Paragraphs>106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Microsoft JhengHei</vt:lpstr>
      <vt:lpstr>Microsoft JhengHei</vt:lpstr>
      <vt:lpstr>Arial</vt:lpstr>
      <vt:lpstr>Calibri</vt:lpstr>
      <vt:lpstr>Theme1</vt:lpstr>
      <vt:lpstr>全地至高是我主</vt:lpstr>
      <vt:lpstr>PowerPoint Presentation</vt:lpstr>
      <vt:lpstr>PowerPoint Presentation</vt:lpstr>
      <vt:lpstr>PowerPoint Presentation</vt:lpstr>
      <vt:lpstr>PowerPoint Presentation</vt:lpstr>
      <vt:lpstr>全地至高是我主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求主興起禱告的心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求主興起禱告的心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batisuoc</dc:creator>
  <cp:lastModifiedBy>batisuoc</cp:lastModifiedBy>
  <cp:revision>1</cp:revision>
  <dcterms:created xsi:type="dcterms:W3CDTF">2024-01-31T15:41:17Z</dcterms:created>
  <dcterms:modified xsi:type="dcterms:W3CDTF">2024-01-31T15:47:08Z</dcterms:modified>
</cp:coreProperties>
</file>