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61" r:id="rId12"/>
    <p:sldId id="262" r:id="rId13"/>
    <p:sldId id="292" r:id="rId14"/>
    <p:sldId id="293" r:id="rId15"/>
    <p:sldId id="263" r:id="rId16"/>
    <p:sldId id="264" r:id="rId17"/>
    <p:sldId id="265" r:id="rId18"/>
    <p:sldId id="285" r:id="rId19"/>
    <p:sldId id="286" r:id="rId20"/>
    <p:sldId id="287" r:id="rId21"/>
    <p:sldId id="288" r:id="rId22"/>
    <p:sldId id="289" r:id="rId23"/>
    <p:sldId id="266" r:id="rId24"/>
    <p:sldId id="267" r:id="rId25"/>
    <p:sldId id="268" r:id="rId26"/>
    <p:sldId id="269" r:id="rId27"/>
    <p:sldId id="290" r:id="rId28"/>
    <p:sldId id="291" r:id="rId29"/>
    <p:sldId id="270" r:id="rId3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>
      <p:cViewPr varScale="1">
        <p:scale>
          <a:sx n="161" d="100"/>
          <a:sy n="161" d="100"/>
        </p:scale>
        <p:origin x="-27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756F-BA30-4001-BCF9-667D19D74FB1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FC97-ED49-4F3C-B2B3-55FFDBF027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x3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47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47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7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77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77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7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77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altLang="en-US" sz="77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77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77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77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667</Words>
  <Application>Microsoft Office PowerPoint</Application>
  <PresentationFormat>如螢幕大小 (16:9)</PresentationFormat>
  <Paragraphs>172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佈景主題1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DaTang</dc:creator>
  <cp:lastModifiedBy>DaTang</cp:lastModifiedBy>
  <cp:revision>10</cp:revision>
  <dcterms:created xsi:type="dcterms:W3CDTF">2019-07-23T13:10:17Z</dcterms:created>
  <dcterms:modified xsi:type="dcterms:W3CDTF">2019-07-30T13:06:10Z</dcterms:modified>
</cp:coreProperties>
</file>