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0787-15DC-4D40-A5F7-5DC6AC6D30E0}" type="datetimeFigureOut">
              <a:rPr lang="zh-TW" altLang="en-US" smtClean="0"/>
              <a:pPr/>
              <a:t>2019/7/30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藏我在 翅膀蔭下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在祢大能手中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使我安然信靠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使我安然信靠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深深知道你是我的神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你陪我走向應許之處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生命滿有你的印記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150</Words>
  <Application>Microsoft Office PowerPoint</Application>
  <PresentationFormat>如螢幕大小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安靜</vt:lpstr>
      <vt:lpstr>安靜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DaTang</dc:creator>
  <cp:lastModifiedBy>DaTang</cp:lastModifiedBy>
  <cp:revision>3</cp:revision>
  <dcterms:created xsi:type="dcterms:W3CDTF">2019-07-30T12:44:18Z</dcterms:created>
  <dcterms:modified xsi:type="dcterms:W3CDTF">2019-07-30T13:17:24Z</dcterms:modified>
</cp:coreProperties>
</file>