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620A-7967-4BBB-A22E-C8B63F1148A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FFF4-8FA6-4301-BA1F-E0D29DF7E0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47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97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07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829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我究竟算甚麼</a:t>
            </a:r>
            <a:endParaRPr lang="en-US" altLang="zh-TW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神你竟這般顧念我</a:t>
            </a:r>
            <a:endParaRPr lang="en-US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  <p:extLst>
      <p:ext uri="{BB962C8B-B14F-4D97-AF65-F5344CB8AC3E}">
        <p14:creationId xmlns:p14="http://schemas.microsoft.com/office/powerpoint/2010/main" val="5906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  <p:extLst>
      <p:ext uri="{BB962C8B-B14F-4D97-AF65-F5344CB8AC3E}">
        <p14:creationId xmlns:p14="http://schemas.microsoft.com/office/powerpoint/2010/main" val="406832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  <p:extLst>
      <p:ext uri="{BB962C8B-B14F-4D97-AF65-F5344CB8AC3E}">
        <p14:creationId xmlns:p14="http://schemas.microsoft.com/office/powerpoint/2010/main" val="32067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為你我獻作活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  <p:extLst>
      <p:ext uri="{BB962C8B-B14F-4D97-AF65-F5344CB8AC3E}">
        <p14:creationId xmlns:p14="http://schemas.microsoft.com/office/powerpoint/2010/main" val="1074345646"/>
      </p:ext>
    </p:extLst>
  </p:cSld>
  <p:clrMapOvr>
    <a:masterClrMapping/>
  </p:clrMapOvr>
</p:sld>
</file>

<file path=ppt/theme/theme1.xml><?xml version="1.0" encoding="utf-8"?>
<a:theme xmlns:a="http://schemas.openxmlformats.org/drawingml/2006/main" name="jiaohu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jiaohui</Template>
  <TotalTime>4</TotalTime>
  <Words>330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jiaohui</vt:lpstr>
      <vt:lpstr>誰曾應許</vt:lpstr>
      <vt:lpstr>誰曾應許</vt:lpstr>
      <vt:lpstr>誰曾應許</vt:lpstr>
      <vt:lpstr>誰曾應許</vt:lpstr>
      <vt:lpstr>誰曾應許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Windows User</cp:lastModifiedBy>
  <cp:revision>2</cp:revision>
  <dcterms:created xsi:type="dcterms:W3CDTF">2019-01-08T00:43:13Z</dcterms:created>
  <dcterms:modified xsi:type="dcterms:W3CDTF">2019-01-08T00:47:57Z</dcterms:modified>
</cp:coreProperties>
</file>