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72" r:id="rId14"/>
    <p:sldId id="270" r:id="rId15"/>
    <p:sldId id="271" r:id="rId16"/>
    <p:sldId id="266" r:id="rId17"/>
    <p:sldId id="267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145A-3C92-4883-98E3-4E816F7AA2D1}" type="datetimeFigureOut">
              <a:rPr lang="zh-TW" altLang="en-US" smtClean="0"/>
              <a:pPr/>
              <a:t>2020/12/29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8FCE-E372-4EDA-A51B-7BDD7713D4E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地上如天上的敬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是你子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你榮耀我不住敬拜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眼睛  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我看見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榮美彰顯吸引我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耳朵  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我聽見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句話都讓我更愛你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俯伏在你榮耀中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你的榮美無人能及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永遠住在你殿中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眼睛  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我看見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榮美彰顯吸引我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耳朵  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我聽見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句話都讓我更愛你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俯伏在你榮耀中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你的榮美無人能及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永遠住在你殿中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我愛你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全心敬拜你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日夜不停歌唱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我愛你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全心敬拜你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日夜不停歌唱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  我愛你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我受造是為了敬拜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受造是為了榮耀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與我們同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你榮耀我不住敬拜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如香不停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升起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  不停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獻祭永不斷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日日夜夜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  聖哉  聖哉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地向你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跪拜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榮耀都歸寶座羔羊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30</TotalTime>
  <Words>453</Words>
  <Application>Microsoft Office PowerPoint</Application>
  <PresentationFormat>如螢幕大小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佈景主題11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  <vt:lpstr>日日夜夜</vt:lpstr>
      <vt:lpstr>活著為要敬拜你</vt:lpstr>
      <vt:lpstr>活著為要敬拜你</vt:lpstr>
      <vt:lpstr>活著為要敬拜你</vt:lpstr>
      <vt:lpstr>活著為要敬拜你</vt:lpstr>
      <vt:lpstr>活著為要敬拜你</vt:lpstr>
      <vt:lpstr>活著為要敬拜你</vt:lpstr>
      <vt:lpstr>活著為要敬拜你</vt:lpstr>
      <vt:lpstr>活著為要敬拜你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日日夜夜</dc:title>
  <dc:creator>User</dc:creator>
  <cp:lastModifiedBy>Admin</cp:lastModifiedBy>
  <cp:revision>6</cp:revision>
  <dcterms:created xsi:type="dcterms:W3CDTF">2017-08-20T00:24:11Z</dcterms:created>
  <dcterms:modified xsi:type="dcterms:W3CDTF">2020-12-29T13:18:10Z</dcterms:modified>
</cp:coreProperties>
</file>