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=""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414338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3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6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80</TotalTime>
  <Words>211</Words>
  <Application>Microsoft Office PowerPoint</Application>
  <PresentationFormat>如螢幕大小 (16:9)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Church Theme</vt:lpstr>
      <vt:lpstr>一首讚美的詩歌</vt:lpstr>
      <vt:lpstr>一首讚美的詩歌</vt:lpstr>
      <vt:lpstr>一首讚美的詩歌</vt:lpstr>
      <vt:lpstr>一首讚美的詩歌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Admin</cp:lastModifiedBy>
  <cp:revision>7</cp:revision>
  <dcterms:created xsi:type="dcterms:W3CDTF">2017-04-30T02:03:32Z</dcterms:created>
  <dcterms:modified xsi:type="dcterms:W3CDTF">2021-01-19T12:59:59Z</dcterms:modified>
</cp:coreProperties>
</file>