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7" r:id="rId5"/>
    <p:sldId id="274" r:id="rId6"/>
    <p:sldId id="263" r:id="rId7"/>
    <p:sldId id="265" r:id="rId8"/>
    <p:sldId id="257" r:id="rId9"/>
    <p:sldId id="258" r:id="rId10"/>
    <p:sldId id="259" r:id="rId11"/>
    <p:sldId id="260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90" y="-6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14DE2-A2A9-4EF5-94D7-91B4973B4057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51423"/>
            <a:ext cx="9144000" cy="371485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只願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討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旨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哦主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只願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討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旨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</a:p>
          <a:p>
            <a:pPr algn="ctr">
              <a:buNone/>
            </a:pP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主啊  求你改變我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心思意念願你來雕琢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使我能更加像你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帶著耶穌的香氣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1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39162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主啊  求你吸引我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帶我進入你聖潔居所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讓我今天為你活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完全獻上為活祭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奉獻一生跟隨你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31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我心愛你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我渴望活在你的懷裡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每天與你同在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享受你的大愛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64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醫治我受傷的心靈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改變我原有的生命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引導我當走的路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今天的服事求你托住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86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主啊  求你改變我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心思意念願你來雕琢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使我能更加像你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帶著耶穌的香氣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1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39162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主啊  求你吸引我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帶我進入你聖潔居所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讓我今天為你活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完全獻上為活祭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奉獻一生跟隨你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31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主啊  求你改變我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心思意念願你來雕琢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使我能更加像你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帶著耶穌的香氣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1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39162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主啊  求你吸引我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帶我進入你聖潔居所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讓我今天為你活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完全獻上為活祭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奉獻一生跟隨你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31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全心全意全人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越所有的一切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我的唯一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愛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51423"/>
            <a:ext cx="9144000" cy="371485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只願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討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旨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哦主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只願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討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旨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</a:p>
          <a:p>
            <a:pPr algn="ctr">
              <a:buNone/>
            </a:pP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全心全意全人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越所有的一切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我的唯一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愛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全心全意全人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越所有的一切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我的唯一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愛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慕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全心全意全人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慕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所有的一切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慕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我的唯一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用全心全意獻上我所有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愛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全心全意全人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越所有的一切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我的唯一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愛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我心愛你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我渴望活在你的懷裡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每天與你同在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享受你的大愛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64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醫治我受傷的心靈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改變我原有的生命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引導我當走的路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今天的服事求你托住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86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41</TotalTime>
  <Words>563</Words>
  <Application>Microsoft Office PowerPoint</Application>
  <PresentationFormat>如螢幕大小 (16:9)</PresentationFormat>
  <Paragraphs>93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佈景主題11</vt:lpstr>
      <vt:lpstr>單單敬拜</vt:lpstr>
      <vt:lpstr>單單敬拜</vt:lpstr>
      <vt:lpstr>單單敬拜</vt:lpstr>
      <vt:lpstr>單單敬拜</vt:lpstr>
      <vt:lpstr>單單敬拜</vt:lpstr>
      <vt:lpstr>單單敬拜</vt:lpstr>
      <vt:lpstr>單單敬拜</vt:lpstr>
      <vt:lpstr>每天的禱告</vt:lpstr>
      <vt:lpstr>每天的禱告</vt:lpstr>
      <vt:lpstr>每天的禱告</vt:lpstr>
      <vt:lpstr>每天的禱告</vt:lpstr>
      <vt:lpstr>每天的禱告</vt:lpstr>
      <vt:lpstr>每天的禱告</vt:lpstr>
      <vt:lpstr>每天的禱告</vt:lpstr>
      <vt:lpstr>每天的禱告</vt:lpstr>
      <vt:lpstr>每天的禱告</vt:lpstr>
      <vt:lpstr>每天的禱告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每天的禱告</dc:title>
  <dc:creator>batisuoc</dc:creator>
  <cp:lastModifiedBy>Admin</cp:lastModifiedBy>
  <cp:revision>9</cp:revision>
  <dcterms:created xsi:type="dcterms:W3CDTF">2017-08-15T09:03:31Z</dcterms:created>
  <dcterms:modified xsi:type="dcterms:W3CDTF">2021-01-26T12:56:05Z</dcterms:modified>
</cp:coreProperties>
</file>