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4" r:id="rId16"/>
    <p:sldId id="272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pPr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6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達到穹蒼處  恩慈信實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發馨香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發馨香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14</TotalTime>
  <Words>563</Words>
  <Application>Microsoft Office PowerPoint</Application>
  <PresentationFormat>自訂</PresentationFormat>
  <Paragraphs>84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佈景主題11</vt:lpstr>
      <vt:lpstr>全然歸袮</vt:lpstr>
      <vt:lpstr>全然歸袮</vt:lpstr>
      <vt:lpstr>全然歸袮</vt:lpstr>
      <vt:lpstr>全然歸袮</vt:lpstr>
      <vt:lpstr>全然歸袮</vt:lpstr>
      <vt:lpstr>全然歸袮</vt:lpstr>
      <vt:lpstr>全然歸袮</vt:lpstr>
      <vt:lpstr>全然歸袮</vt:lpstr>
      <vt:lpstr>全然歸袮</vt:lpstr>
      <vt:lpstr>全然歸袮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Admin</cp:lastModifiedBy>
  <cp:revision>6</cp:revision>
  <dcterms:created xsi:type="dcterms:W3CDTF">2017-08-26T02:31:49Z</dcterms:created>
  <dcterms:modified xsi:type="dcterms:W3CDTF">2021-01-26T13:04:43Z</dcterms:modified>
</cp:coreProperties>
</file>