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2" r:id="rId3"/>
    <p:sldId id="258" r:id="rId4"/>
    <p:sldId id="260" r:id="rId5"/>
    <p:sldId id="261" r:id="rId6"/>
    <p:sldId id="264" r:id="rId7"/>
    <p:sldId id="263" r:id="rId8"/>
    <p:sldId id="27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-84" y="-6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7B52-E6AB-4D37-B982-3B5B9DBDC60C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400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7B52-E6AB-4D37-B982-3B5B9DBDC60C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323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7B52-E6AB-4D37-B982-3B5B9DBDC60C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1326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7B52-E6AB-4D37-B982-3B5B9DBDC60C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414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7B52-E6AB-4D37-B982-3B5B9DBDC60C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838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7B52-E6AB-4D37-B982-3B5B9DBDC60C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4735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7B52-E6AB-4D37-B982-3B5B9DBDC60C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0884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7B52-E6AB-4D37-B982-3B5B9DBDC60C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047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7B52-E6AB-4D37-B982-3B5B9DBDC60C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850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7B52-E6AB-4D37-B982-3B5B9DBDC60C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938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7B52-E6AB-4D37-B982-3B5B9DBDC60C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133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97B52-E6AB-4D37-B982-3B5B9DBDC60C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7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BD1D8E-9BB3-4D96-928A-29F0C822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君王就在這裡</a:t>
            </a:r>
            <a:endParaRPr 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2CC9E4-8F8E-42EB-9D61-9016F65A0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5625"/>
            <a:ext cx="9144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聖潔耶穌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座在這裡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亞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耀在這裡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聖潔耶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座在這裡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亞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耀在這裡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534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我需要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我生命中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哦主 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保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守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我的心我的意念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使我能夠遵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旨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意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我願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話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語深藏在我心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作路上的光 成為我腳前的燈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我需要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我生命中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哦主 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堅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固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我信心我的力量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使我得以勇敢向前行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因我知道有時我仍會軟弱</a:t>
            </a: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帶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領我 使我不會再退縮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我需要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我生命中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我需要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我生命中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好讓我一生能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學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樣式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使我能成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所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喜悅的兒女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使我的生命 能夠彰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顯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我需要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我生命中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哦主 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保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守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我的心我的意念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使我能夠遵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旨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意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我願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話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語深藏在我心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作路上的光 成為我腳前的燈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我需要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我生命中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哦主 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堅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固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我信心我的力量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使我得以勇敢向前行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因我知道有時我仍會軟弱</a:t>
            </a: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帶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領我 使我不會再退縮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我需要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我生命中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我需要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我生命中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好讓我一生能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學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樣式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使我能成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所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喜悅的兒女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使我的生命 能夠彰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顯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我需要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我生命中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我需要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我生命中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好讓我一生能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學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樣式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使我能成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所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喜悅的兒女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使我的生命 能夠彰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顯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BD1D8E-9BB3-4D96-928A-29F0C822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君王就在這裡</a:t>
            </a:r>
            <a:endParaRPr 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2CC9E4-8F8E-42EB-9D61-9016F65A0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5625"/>
            <a:ext cx="9144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聖潔耶穌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座在這裡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亞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耀在這裡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聖潔耶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座在這裡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亞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耀在這裡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534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BD1D8E-9BB3-4D96-928A-29F0C822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君王就在這裡</a:t>
            </a:r>
            <a:endParaRPr 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2CC9E4-8F8E-42EB-9D61-9016F65A0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5625"/>
            <a:ext cx="9144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君王就在這裡 我們歡然獻祭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擁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戴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為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王 榮耀都歸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於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君王就在這裡 大能彰顯這地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和散那歸於 至高神主耶穌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509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BD1D8E-9BB3-4D96-928A-29F0C822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君王就在這裡</a:t>
            </a:r>
            <a:endParaRPr 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2CC9E4-8F8E-42EB-9D61-9016F65A0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5625"/>
            <a:ext cx="9144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聖潔耶穌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座在這裡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亞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耀在這裡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聖潔耶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座在這裡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亞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耀在這裡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534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BD1D8E-9BB3-4D96-928A-29F0C822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君王就在這裡</a:t>
            </a:r>
            <a:endParaRPr 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2CC9E4-8F8E-42EB-9D61-9016F65A0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5625"/>
            <a:ext cx="9144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君王就在這裡 我們歡然獻祭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擁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戴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為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王 榮耀都歸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於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君王就在這裡 大能彰顯這地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和散那歸於 至高神主耶穌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509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BD1D8E-9BB3-4D96-928A-29F0C822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君王就在這裡</a:t>
            </a:r>
            <a:endParaRPr 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2CC9E4-8F8E-42EB-9D61-9016F65A0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5625"/>
            <a:ext cx="9144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君王就在這裡 我們歡然獻祭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擁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戴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為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王 榮耀都歸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於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君王就在這裡 大能彰顯這地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和散那歸於 至高神主耶穌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509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BD1D8E-9BB3-4D96-928A-29F0C822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君王就在這裡</a:t>
            </a:r>
            <a:endParaRPr 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2CC9E4-8F8E-42EB-9D61-9016F65A0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5625"/>
            <a:ext cx="9144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更多更多 來高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舉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名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更多更多 來呼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喊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名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更多更多 來承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認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是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主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直到那日 我再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見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面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220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BD1D8E-9BB3-4D96-928A-29F0C822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君王就在這裡</a:t>
            </a:r>
            <a:endParaRPr 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2CC9E4-8F8E-42EB-9D61-9016F65A0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5625"/>
            <a:ext cx="9144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更多更多 來高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舉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名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更多更多 來呼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喊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名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更多更多 來承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認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是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主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直到那日 我再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見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面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220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BD1D8E-9BB3-4D96-928A-29F0C822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君王就在這裡</a:t>
            </a:r>
            <a:endParaRPr 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2CC9E4-8F8E-42EB-9D61-9016F65A0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5625"/>
            <a:ext cx="9144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君王就在這裡 我們歡然獻祭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擁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戴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為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王 榮耀都歸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於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君王就在這裡 大能彰顯這地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和散那歸於 至高神主耶穌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509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103</TotalTime>
  <Words>624</Words>
  <Application>Microsoft Office PowerPoint</Application>
  <PresentationFormat>自訂</PresentationFormat>
  <Paragraphs>84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佈景主題1</vt:lpstr>
      <vt:lpstr>君王就在這裡</vt:lpstr>
      <vt:lpstr>君王就在這裡</vt:lpstr>
      <vt:lpstr>君王就在這裡</vt:lpstr>
      <vt:lpstr>君王就在這裡</vt:lpstr>
      <vt:lpstr>君王就在這裡</vt:lpstr>
      <vt:lpstr>君王就在這裡</vt:lpstr>
      <vt:lpstr>君王就在這裡</vt:lpstr>
      <vt:lpstr>君王就在這裡</vt:lpstr>
      <vt:lpstr>君王就在這裡</vt:lpstr>
      <vt:lpstr>我需要有袮在我生命中</vt:lpstr>
      <vt:lpstr>我需要有袮在我生命中</vt:lpstr>
      <vt:lpstr>我需要有袮在我生命中</vt:lpstr>
      <vt:lpstr>我需要有袮在我生命中</vt:lpstr>
      <vt:lpstr>我需要有袮在我生命中</vt:lpstr>
      <vt:lpstr>我需要有袮在我生命中</vt:lpstr>
      <vt:lpstr>我需要有袮在我生命中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君王就在這裡</dc:title>
  <dc:creator>batisuoc</dc:creator>
  <cp:lastModifiedBy>Admin</cp:lastModifiedBy>
  <cp:revision>16</cp:revision>
  <dcterms:created xsi:type="dcterms:W3CDTF">2017-10-29T16:55:31Z</dcterms:created>
  <dcterms:modified xsi:type="dcterms:W3CDTF">2021-02-10T13:37:22Z</dcterms:modified>
</cp:coreProperties>
</file>