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6" r:id="rId10"/>
    <p:sldId id="267" r:id="rId11"/>
    <p:sldId id="268" r:id="rId12"/>
    <p:sldId id="262" r:id="rId13"/>
    <p:sldId id="263" r:id="rId14"/>
    <p:sldId id="269" r:id="rId15"/>
    <p:sldId id="270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5F08-8D8A-4CD5-BB11-CC28F1791CBD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為這塊土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  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誠心祈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</a:t>
            </a:r>
            <a:endParaRPr lang="vi-VN" sz="48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願主的真理如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全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地遍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endParaRPr lang="vi-VN" sz="48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為這個城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市  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謙卑尋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</a:t>
            </a:r>
            <a:endParaRPr lang="vi-VN" sz="48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願主的生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臨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到這些百姓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77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願貧窮與悲傷離開我的心中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願盼望與喜樂  永遠住我心中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20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為這塊土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  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誠心祈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</a:t>
            </a:r>
            <a:endParaRPr lang="vi-VN" sz="48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願主的真理如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全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地遍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endParaRPr lang="vi-VN" sz="48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為這個城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市  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謙卑尋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</a:t>
            </a:r>
            <a:endParaRPr lang="vi-VN" sz="48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願主的生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臨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到這些百姓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77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願貧窮與悲傷離開我的心中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願盼望與喜樂  永遠住我心中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20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113</TotalTime>
  <Words>364</Words>
  <Application>Microsoft Office PowerPoint</Application>
  <PresentationFormat>如螢幕大小 (16:9)</PresentationFormat>
  <Paragraphs>67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佈景主題11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願</vt:lpstr>
      <vt:lpstr>願</vt:lpstr>
      <vt:lpstr>願</vt:lpstr>
      <vt:lpstr>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禱告的大軍</dc:title>
  <dc:creator>User</dc:creator>
  <cp:lastModifiedBy>Admin</cp:lastModifiedBy>
  <cp:revision>6</cp:revision>
  <dcterms:created xsi:type="dcterms:W3CDTF">2017-07-04T12:35:50Z</dcterms:created>
  <dcterms:modified xsi:type="dcterms:W3CDTF">2021-02-18T12:10:06Z</dcterms:modified>
</cp:coreProperties>
</file>