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64" r:id="rId13"/>
    <p:sldId id="271" r:id="rId14"/>
    <p:sldId id="272" r:id="rId15"/>
    <p:sldId id="274" r:id="rId16"/>
    <p:sldId id="284" r:id="rId17"/>
    <p:sldId id="277" r:id="rId18"/>
    <p:sldId id="285" r:id="rId19"/>
    <p:sldId id="286" r:id="rId20"/>
    <p:sldId id="275" r:id="rId21"/>
    <p:sldId id="276" r:id="rId22"/>
    <p:sldId id="280" r:id="rId23"/>
    <p:sldId id="28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7555-5299-453F-AF6E-F64B2CABB4EC}" type="datetimeFigureOut">
              <a:rPr lang="zh-TW" altLang="en-US" smtClean="0"/>
              <a:pPr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8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500306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拍掌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500306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變更</a:t>
            </a:r>
            <a:endParaRPr lang="en-US" altLang="zh-TW" sz="6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</a:t>
            </a:r>
            <a:r>
              <a:rPr lang="zh-CN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x2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5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0"/>
            <a:ext cx="12192000" cy="585789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FF0000"/>
                </a:solidFill>
              </a:rPr>
              <a:t>我向你禱告</a:t>
            </a:r>
            <a:endParaRPr lang="en-US" altLang="zh-TW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  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依傍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我無助困苦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中  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在細聽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察看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我磐石與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拯救  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我高臺與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詩歌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體恤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  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保守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5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0"/>
            <a:ext cx="12192000" cy="585789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FF0000"/>
                </a:solidFill>
              </a:rPr>
              <a:t>我向你禱告</a:t>
            </a:r>
            <a:endParaRPr lang="en-US" altLang="zh-TW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你是我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神   是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我的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依傍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在我無助困苦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中   你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在細聽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察看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是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我能力與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保障   是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我盾牌與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幫助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你應許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我   你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在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掌舵</a:t>
            </a:r>
            <a:endParaRPr lang="zh-TW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5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042"/>
            <a:ext cx="10915688" cy="917596"/>
          </a:xfrm>
        </p:spPr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我向你禱告</a:t>
            </a:r>
            <a:r>
              <a:rPr lang="en-US" altLang="zh-TW" sz="5400" b="1" dirty="0" smtClean="0">
                <a:solidFill>
                  <a:srgbClr val="FF0000"/>
                </a:solidFill>
              </a:rPr>
              <a:t/>
            </a:r>
            <a:br>
              <a:rPr lang="en-US" altLang="zh-TW" sz="5400" b="1" dirty="0" smtClean="0">
                <a:solidFill>
                  <a:srgbClr val="FF0000"/>
                </a:solidFill>
              </a:rPr>
            </a:b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15688" cy="475775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我向你禱告縱使我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軟弱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我雖失信  你仍然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可信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面對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的山嶺那麼高  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路徑艱難如沒去路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但信靠你你定會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開路</a:t>
            </a:r>
            <a:endParaRPr lang="zh-TW" altLang="en-US" sz="5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87126" cy="51149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向世界宣告你是我盼望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我心相信靠著你得勝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讓你的手替我爭戰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奉你的名成就美事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一心倚靠你遵行你旨意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0"/>
            <a:ext cx="12192000" cy="585789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endParaRPr lang="en-US" altLang="zh-TW" sz="54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  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依傍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在我無助困苦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中  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在細聽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察看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我能力與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保障  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我盾牌與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幫助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你應許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  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掌舵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5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042"/>
            <a:ext cx="10915688" cy="917596"/>
          </a:xfrm>
        </p:spPr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我向你禱告</a:t>
            </a:r>
            <a:r>
              <a:rPr lang="en-US" altLang="zh-TW" sz="5400" b="1" dirty="0" smtClean="0">
                <a:solidFill>
                  <a:srgbClr val="FF0000"/>
                </a:solidFill>
              </a:rPr>
              <a:t/>
            </a:r>
            <a:br>
              <a:rPr lang="en-US" altLang="zh-TW" sz="5400" b="1" dirty="0" smtClean="0">
                <a:solidFill>
                  <a:srgbClr val="FF0000"/>
                </a:solidFill>
              </a:rPr>
            </a:b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15688" cy="475775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我向你禱告縱使我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軟弱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我雖失信  你仍然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可信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/>
            </a:r>
            <a:br>
              <a:rPr lang="zh-TW" altLang="en-US" sz="5400" b="1" dirty="0" smtClean="0">
                <a:solidFill>
                  <a:srgbClr val="002060"/>
                </a:solidFill>
              </a:rPr>
            </a:br>
            <a:r>
              <a:rPr lang="zh-TW" altLang="en-US" sz="5400" b="1" dirty="0" smtClean="0">
                <a:solidFill>
                  <a:srgbClr val="002060"/>
                </a:solidFill>
              </a:rPr>
              <a:t>面對的山嶺那麼高  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路徑艱難如沒去路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但信靠你你定會</a:t>
            </a:r>
            <a:r>
              <a:rPr lang="zh-TW" altLang="en-US" sz="5400" b="1" dirty="0" smtClean="0">
                <a:solidFill>
                  <a:srgbClr val="002060"/>
                </a:solidFill>
              </a:rPr>
              <a:t>開路</a:t>
            </a:r>
            <a:endParaRPr lang="zh-TW" altLang="en-US" sz="5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87126" cy="51149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向世界宣告你是我盼望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我心相信靠著你得勝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讓你的手替我爭戰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奉你的名成就美事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一心倚靠你遵行你旨意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643182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願頌揚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竭力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</a:p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09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我看著眾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山嶺 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吩咐它們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挪開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你並沒有難成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教導我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禱告  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帶著信心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宣告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相信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你定會聽到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042"/>
            <a:ext cx="10844250" cy="917596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我看著眾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山嶺  吩咐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它們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挪開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你並沒有難成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教導我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禱告  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帶著權柄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宣告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相信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你定會聽到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5274" y="500042"/>
            <a:ext cx="10987126" cy="917596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向世界宣告你是我盼望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我心相信靠著你終會得勝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讓你的手替我爭戰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奉你的名成就美事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我向你禱告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274" y="2500306"/>
            <a:ext cx="10972800" cy="24003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一心倚靠你遵行你旨意</a:t>
            </a:r>
            <a:endParaRPr lang="en-US" altLang="zh-TW" sz="5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</a:rPr>
              <a:t>一心倚靠你神蹟必可看見</a:t>
            </a:r>
            <a:endParaRPr lang="en-US" altLang="zh-TW" sz="5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庇護所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我若只有  一息尚存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09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500306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拍掌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500306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變更</a:t>
            </a:r>
            <a:endParaRPr lang="en-US" altLang="zh-TW" sz="6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</a:t>
            </a:r>
            <a:r>
              <a:rPr lang="zh-CN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643182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願頌揚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竭力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</a:p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09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庇護所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我若只有  一息尚存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09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500306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各處頌讚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拍掌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500306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變更</a:t>
            </a:r>
            <a:endParaRPr lang="en-US" altLang="zh-TW" sz="6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</a:t>
            </a:r>
            <a:r>
              <a:rPr lang="zh-CN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608</Words>
  <Application>Microsoft Office PowerPoint</Application>
  <PresentationFormat>自訂</PresentationFormat>
  <Paragraphs>98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佈景主題1</vt:lpstr>
      <vt:lpstr>獻上頌讚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我向你禱告 </vt:lpstr>
      <vt:lpstr>我向你禱告 </vt:lpstr>
      <vt:lpstr>投影片 17</vt:lpstr>
      <vt:lpstr>我向你禱告 </vt:lpstr>
      <vt:lpstr>我向你禱告 </vt:lpstr>
      <vt:lpstr>我向你禱告 </vt:lpstr>
      <vt:lpstr>我向你禱告 </vt:lpstr>
      <vt:lpstr>我向你禱告 </vt:lpstr>
      <vt:lpstr>我向你禱告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DAIDUONG</dc:creator>
  <cp:lastModifiedBy>Admin</cp:lastModifiedBy>
  <cp:revision>14</cp:revision>
  <dcterms:created xsi:type="dcterms:W3CDTF">2014-01-11T23:48:46Z</dcterms:created>
  <dcterms:modified xsi:type="dcterms:W3CDTF">2021-02-23T13:22:34Z</dcterms:modified>
</cp:coreProperties>
</file>