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8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9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5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0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9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7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8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6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88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超乎我所求所想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064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洗淨我罪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脫離污穢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穿上公義潔白衣裳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57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我生命從此不再一樣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692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在永恆裡我不停歌唱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950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699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超乎我所求所想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825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洗淨我罪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脫離污穢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穿上公義潔白衣裳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756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我生命從此不再一樣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040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在永恆裡我不停歌唱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0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祢甘心卑微順服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捨命在十架上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2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615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35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在永恆裡我不停歌唱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858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005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</p:spTree>
    <p:extLst>
      <p:ext uri="{BB962C8B-B14F-4D97-AF65-F5344CB8AC3E}">
        <p14:creationId xmlns:p14="http://schemas.microsoft.com/office/powerpoint/2010/main" val="2574920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身體  為我而捨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302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 進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光明國度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13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  為我而流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6121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 醫治恩典湧流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9688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2227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立的約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愛永遠不會改變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92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5113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</p:spTree>
    <p:extLst>
      <p:ext uri="{BB962C8B-B14F-4D97-AF65-F5344CB8AC3E}">
        <p14:creationId xmlns:p14="http://schemas.microsoft.com/office/powerpoint/2010/main" val="83637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身體  為我而捨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8110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 進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光明國度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996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  為我而流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867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 醫治恩典湧流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92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4695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立的約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愛永遠不會改變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617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767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立的約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愛永遠不會改變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334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我得醫治</a:t>
            </a:r>
            <a:r>
              <a:rPr lang="en-US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因祢鞭傷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無盡恩典</a:t>
            </a:r>
            <a:r>
              <a:rPr lang="en-US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我心感恩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692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超乎我所求所想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76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洗淨我罪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脫離污穢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穿上公義潔白衣裳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87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我生命從此不再一樣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2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在永恆裡我不停歌唱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697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76200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547</Words>
  <Application>Microsoft Office PowerPoint</Application>
  <PresentationFormat>Widescreen</PresentationFormat>
  <Paragraphs>101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Microsoft JhengHei</vt:lpstr>
      <vt:lpstr>Microsoft JhengHei</vt:lpstr>
      <vt:lpstr>新細明體</vt:lpstr>
      <vt:lpstr>Arial</vt:lpstr>
      <vt:lpstr>Calibri</vt:lpstr>
      <vt:lpstr>Theme1</vt:lpstr>
      <vt:lpstr>十架的愛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十架的愛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寶貴十架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寶貴十架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十架的愛</dc:title>
  <dc:creator>batisuoc</dc:creator>
  <cp:lastModifiedBy>batisuoc</cp:lastModifiedBy>
  <cp:revision>2</cp:revision>
  <dcterms:created xsi:type="dcterms:W3CDTF">2023-08-17T11:10:12Z</dcterms:created>
  <dcterms:modified xsi:type="dcterms:W3CDTF">2023-08-17T11:14:31Z</dcterms:modified>
</cp:coreProperties>
</file>