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7" r:id="rId13"/>
    <p:sldId id="258" r:id="rId14"/>
    <p:sldId id="266" r:id="rId15"/>
    <p:sldId id="259" r:id="rId16"/>
    <p:sldId id="260" r:id="rId17"/>
    <p:sldId id="268" r:id="rId18"/>
    <p:sldId id="269" r:id="rId19"/>
    <p:sldId id="270" r:id="rId20"/>
    <p:sldId id="272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ACC9-7324-45C6-B076-01B2058FAA54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179-70D9-40CF-B3B5-5C6502A08A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Verse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1 )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( Chorus 2 )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358</TotalTime>
  <Words>577</Words>
  <Application>Microsoft Office PowerPoint</Application>
  <PresentationFormat>如螢幕大小 (16:9)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佈景主題4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Admin</dc:creator>
  <cp:lastModifiedBy>Admin</cp:lastModifiedBy>
  <cp:revision>37</cp:revision>
  <dcterms:created xsi:type="dcterms:W3CDTF">2020-11-26T13:26:25Z</dcterms:created>
  <dcterms:modified xsi:type="dcterms:W3CDTF">2020-12-08T15:15:17Z</dcterms:modified>
</cp:coreProperties>
</file>