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5" r:id="rId4"/>
    <p:sldId id="266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61" r:id="rId14"/>
    <p:sldId id="262" r:id="rId15"/>
    <p:sldId id="263" r:id="rId16"/>
    <p:sldId id="26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BBF1-9189-4CFE-9FD8-7B8BA0F9C290}" type="datetimeFigureOut">
              <a:rPr lang="zh-TW" altLang="en-US" smtClean="0"/>
              <a:pPr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83C-EE2A-479C-90BE-2EA3952246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93023"/>
            <a:ext cx="9144000" cy="375047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要欣然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46601"/>
            <a:ext cx="9144000" cy="36968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美稱謝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93023"/>
            <a:ext cx="9144000" cy="375047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要欣然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9"/>
            <a:ext cx="9144000" cy="37742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46601"/>
            <a:ext cx="9144000" cy="36968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美稱謝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93023"/>
            <a:ext cx="9144000" cy="375047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要欣然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1063229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46601"/>
            <a:ext cx="9144000" cy="36968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美稱謝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597</Words>
  <Application>Microsoft Office PowerPoint</Application>
  <PresentationFormat>如螢幕大小 (16:9)</PresentationFormat>
  <Paragraphs>118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佈景主題4</vt:lpstr>
      <vt:lpstr>全然向袮</vt:lpstr>
      <vt:lpstr>全然向袮</vt:lpstr>
      <vt:lpstr>全然向袮</vt:lpstr>
      <vt:lpstr>全然向袮</vt:lpstr>
      <vt:lpstr>全然向袮</vt:lpstr>
      <vt:lpstr>全然向袮</vt:lpstr>
      <vt:lpstr>全然向袮</vt:lpstr>
      <vt:lpstr>全然向袮</vt:lpstr>
      <vt:lpstr>全然向袮</vt:lpstr>
      <vt:lpstr>全然向袮</vt:lpstr>
      <vt:lpstr>全然向袮</vt:lpstr>
      <vt:lpstr>全然向袮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全然向袮</dc:title>
  <dc:creator>Admin</dc:creator>
  <cp:lastModifiedBy>Admin</cp:lastModifiedBy>
  <cp:revision>21</cp:revision>
  <dcterms:created xsi:type="dcterms:W3CDTF">2020-12-01T12:09:58Z</dcterms:created>
  <dcterms:modified xsi:type="dcterms:W3CDTF">2020-12-03T12:27:42Z</dcterms:modified>
</cp:coreProperties>
</file>