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63" r:id="rId17"/>
    <p:sldId id="264" r:id="rId18"/>
    <p:sldId id="265" r:id="rId19"/>
    <p:sldId id="275" r:id="rId20"/>
    <p:sldId id="276" r:id="rId21"/>
    <p:sldId id="277" r:id="rId22"/>
    <p:sldId id="278" r:id="rId2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5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2020/7/19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2020/7/19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2020/7/19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2020/7/19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2020/7/19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2020/7/19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2020/7/19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2020/7/19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2020/7/19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2020/7/19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pPr/>
              <a:t>2020/7/19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D9FA9-CE5A-48A6-B3BE-EC410BA02A91}" type="datetimeFigureOut">
              <a:rPr lang="zh-TW" altLang="en-US" smtClean="0"/>
              <a:pPr/>
              <a:t>2020/7/19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819E2-2EEF-436F-A8F8-44E5F2EAEB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創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造宇宙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萬物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統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管一切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所有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CN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卻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關心我的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需要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瞭解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我的感受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愛如此溫柔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超乎我心所想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這樣大有能力的主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竟捧我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手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掌心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愛如此深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切</a:t>
            </a:r>
            <a:r>
              <a:rPr lang="en-US" altLang="zh-TW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知我無以報答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但願倒空我的生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命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學習</a:t>
            </a:r>
            <a:r>
              <a:rPr lang="zh-CN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謙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卑的樣式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背起我自己的十字架</a:t>
            </a:r>
          </a:p>
        </p:txBody>
      </p:sp>
    </p:spTree>
    <p:extLst>
      <p:ext uri="{BB962C8B-B14F-4D97-AF65-F5344CB8AC3E}">
        <p14:creationId xmlns="" xmlns:p14="http://schemas.microsoft.com/office/powerpoint/2010/main" val="376714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愛如此溫柔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超乎我心所想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這樣大有能力的主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竟捧我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手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掌心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愛如此深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切</a:t>
            </a:r>
            <a:r>
              <a:rPr lang="en-US" altLang="zh-TW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知我無以報答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但願倒空我的生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命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學習</a:t>
            </a:r>
            <a:r>
              <a:rPr lang="zh-CN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謙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卑的樣式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背起我自己的十字架</a:t>
            </a:r>
          </a:p>
        </p:txBody>
      </p:sp>
    </p:spTree>
    <p:extLst>
      <p:ext uri="{BB962C8B-B14F-4D97-AF65-F5344CB8AC3E}">
        <p14:creationId xmlns="" xmlns:p14="http://schemas.microsoft.com/office/powerpoint/2010/main" val="3767142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</a:t>
            </a:r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哦主 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保</a:t>
            </a: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守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我的心我的意念 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使我能夠遵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zh-CN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旨</a:t>
            </a: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意 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CN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話</a:t>
            </a: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語深藏在我心</a:t>
            </a: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作路上的光 成為我腳前的燈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</a:t>
            </a:r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哦主 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堅</a:t>
            </a: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固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我信心我的力量 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使我得以勇敢向前行 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因我知道有時我仍會軟弱</a:t>
            </a: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</a:t>
            </a: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領我 使我不會再退縮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</a:t>
            </a:r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我生命中 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好讓我一生能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學</a:t>
            </a:r>
            <a:r>
              <a:rPr lang="zh-CN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樣式 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使我能成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喜悅的兒女</a:t>
            </a: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使我的生命 能夠彰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顯</a:t>
            </a:r>
            <a:r>
              <a:rPr lang="zh-CN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</a:t>
            </a:r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哦主 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保</a:t>
            </a: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守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我的心我的意念 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使我能夠遵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zh-CN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旨</a:t>
            </a: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意 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CN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話</a:t>
            </a: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語深藏在我心</a:t>
            </a: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作路上的光 成為我腳前的燈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手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鋪陳天上雲彩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打造永恆國度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但這雙手卻甘心為我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忍受徹骨釘傷苦痛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</a:t>
            </a:r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哦主 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堅</a:t>
            </a: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固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我信心我的力量 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使我得以勇敢向前行 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因我知道有時我仍會軟弱</a:t>
            </a: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</a:t>
            </a: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領我 使我不會再退縮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</a:t>
            </a:r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我生命中 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好讓我一生能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學</a:t>
            </a:r>
            <a:r>
              <a:rPr lang="zh-CN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樣式 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使我能成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喜悅的兒女</a:t>
            </a: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使我的生命 能夠彰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顯</a:t>
            </a:r>
            <a:r>
              <a:rPr lang="zh-CN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</a:t>
            </a:r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我生命中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177542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我生命中 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好讓我一生能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學</a:t>
            </a:r>
            <a:r>
              <a:rPr lang="zh-CN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樣式 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使我能成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喜悅的兒女</a:t>
            </a: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使我的生命 能夠彰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顯</a:t>
            </a:r>
            <a:r>
              <a:rPr lang="zh-CN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公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義審判萬民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聖潔光照全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但你卻一再賜恩典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再施憐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憫  給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我機會回轉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愛如此溫柔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超乎我心所想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這樣大有能力的主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竟捧我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手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掌心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愛如此深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切</a:t>
            </a:r>
            <a:r>
              <a:rPr lang="en-US" altLang="zh-TW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知我無以報答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但願倒空我的生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命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學習</a:t>
            </a:r>
            <a:r>
              <a:rPr lang="zh-CN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謙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卑的樣式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背起我自己的十字架</a:t>
            </a:r>
          </a:p>
        </p:txBody>
      </p:sp>
    </p:spTree>
    <p:extLst>
      <p:ext uri="{BB962C8B-B14F-4D97-AF65-F5344CB8AC3E}">
        <p14:creationId xmlns="" xmlns:p14="http://schemas.microsoft.com/office/powerpoint/2010/main" val="3767142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創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造宇宙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萬物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統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管一切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所有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CN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卻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關心我的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需要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瞭解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我的感受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手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鋪陳天上雲彩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打造永恆國度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但這雙手卻甘心為我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忍受徹骨釘傷苦痛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公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義審判萬民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聖潔光照全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但你卻一再賜恩典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再施憐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憫  給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我機會回轉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21</TotalTime>
  <Words>621</Words>
  <Application>Microsoft Office PowerPoint</Application>
  <PresentationFormat>如螢幕大小 (16:9)</PresentationFormat>
  <Paragraphs>105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Church Theme</vt:lpstr>
      <vt:lpstr>袮的愛</vt:lpstr>
      <vt:lpstr>袮的愛</vt:lpstr>
      <vt:lpstr>袮的愛</vt:lpstr>
      <vt:lpstr>袮的愛</vt:lpstr>
      <vt:lpstr>袮的愛</vt:lpstr>
      <vt:lpstr>袮的愛</vt:lpstr>
      <vt:lpstr>袮的愛</vt:lpstr>
      <vt:lpstr>袮的愛</vt:lpstr>
      <vt:lpstr>袮的愛</vt:lpstr>
      <vt:lpstr>袮的愛</vt:lpstr>
      <vt:lpstr>袮的愛</vt:lpstr>
      <vt:lpstr>袮的愛</vt:lpstr>
      <vt:lpstr>袮的愛</vt:lpstr>
      <vt:lpstr>袮的愛</vt:lpstr>
      <vt:lpstr>袮的愛</vt:lpstr>
      <vt:lpstr>我需要有袮在我生命中</vt:lpstr>
      <vt:lpstr>我需要有袮在我生命中</vt:lpstr>
      <vt:lpstr>我需要有袮在我生命中</vt:lpstr>
      <vt:lpstr>我需要有袮在我生命中</vt:lpstr>
      <vt:lpstr>我需要有袮在我生命中</vt:lpstr>
      <vt:lpstr>我需要有袮在我生命中</vt:lpstr>
      <vt:lpstr>我需要有袮在我生命中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你的愛</dc:title>
  <dc:creator>大唐</dc:creator>
  <cp:lastModifiedBy>Admin</cp:lastModifiedBy>
  <cp:revision>8</cp:revision>
  <dcterms:created xsi:type="dcterms:W3CDTF">2018-07-17T12:30:01Z</dcterms:created>
  <dcterms:modified xsi:type="dcterms:W3CDTF">2020-07-19T01:06:30Z</dcterms:modified>
</cp:coreProperties>
</file>