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7" r:id="rId5"/>
    <p:sldId id="258" r:id="rId6"/>
    <p:sldId id="259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D5B6-08EE-41F5-A6E9-885021C051FF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4366-689B-48C7-90B3-CB8A7D14F1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實極其廣大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仰望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許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堅定倚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   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在不離開   聖靈扶持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道我的軟弱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聖靈的大能來堅固我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恩惠和慈愛為我預備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實極其廣大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仰望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許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堅定倚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   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在不離開   聖靈扶持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許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堅定倚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200152"/>
            <a:ext cx="6858000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憫   我呼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在不離開   聖靈扶持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那是我最虔誠最渴慕的祈禱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告訴我  你什麼都明瞭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EE103-F173-4A1E-94D6-CF783861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傾聽我的心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33D87-80A6-4EB8-AAD4-DE7231B4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那是我最虔誠最渴慕的祈禱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求你聆聽我每一個心跳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告訴我  你什麼都明瞭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 哦主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獻上我的心給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上我所有為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願討你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超越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我渴慕你因你是我的唯一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單單敬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用全心全意全人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超越所有的一切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主我愛你  因你是我的唯一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用全心全意  獻上我所有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單單就是來 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道我的軟弱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聖靈的大能來堅固我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恩惠和慈愛為我預備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66</TotalTime>
  <Words>583</Words>
  <Application>Microsoft Office PowerPoint</Application>
  <PresentationFormat>如螢幕大小 (16:9)</PresentationFormat>
  <Paragraphs>96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佈景主題4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單單敬拜</vt:lpstr>
      <vt:lpstr>呼求袮憐憫</vt:lpstr>
      <vt:lpstr>呼求袮憐憫</vt:lpstr>
      <vt:lpstr>呼求袮憐憫</vt:lpstr>
      <vt:lpstr>呼求袮憐憫</vt:lpstr>
      <vt:lpstr>呼求袮憐憫</vt:lpstr>
      <vt:lpstr>呼求袮憐憫</vt:lpstr>
      <vt:lpstr>呼求袮憐憫</vt:lpstr>
      <vt:lpstr>呼求袮憐憫</vt:lpstr>
      <vt:lpstr>呼求袮憐憫</vt:lpstr>
      <vt:lpstr>呼求袮憐憫</vt:lpstr>
      <vt:lpstr>傾聽我的心</vt:lpstr>
      <vt:lpstr>傾聽我的心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單單敬拜</dc:title>
  <dc:creator>Admin</dc:creator>
  <cp:lastModifiedBy>Admin</cp:lastModifiedBy>
  <cp:revision>5</cp:revision>
  <dcterms:created xsi:type="dcterms:W3CDTF">2020-07-21T12:03:40Z</dcterms:created>
  <dcterms:modified xsi:type="dcterms:W3CDTF">2020-07-28T12:51:48Z</dcterms:modified>
</cp:coreProperties>
</file>