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73" r:id="rId4"/>
    <p:sldId id="274" r:id="rId5"/>
    <p:sldId id="258" r:id="rId6"/>
    <p:sldId id="259" r:id="rId7"/>
    <p:sldId id="260" r:id="rId8"/>
    <p:sldId id="261" r:id="rId9"/>
    <p:sldId id="262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3" r:id="rId23"/>
    <p:sldId id="264" r:id="rId24"/>
    <p:sldId id="268" r:id="rId25"/>
    <p:sldId id="269" r:id="rId26"/>
    <p:sldId id="265" r:id="rId27"/>
    <p:sldId id="266" r:id="rId28"/>
    <p:sldId id="267" r:id="rId29"/>
    <p:sldId id="270" r:id="rId30"/>
    <p:sldId id="271" r:id="rId31"/>
    <p:sldId id="272" r:id="rId3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97" d="100"/>
          <a:sy n="97" d="100"/>
        </p:scale>
        <p:origin x="-114" y="-6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 noProof="0" smtClean="0"/>
              <a:t>Click to edit Master text styles</a:t>
            </a:r>
          </a:p>
          <a:p>
            <a:pPr lvl="1"/>
            <a:r>
              <a:rPr lang="en-US" altLang="zh-HK" noProof="0" smtClean="0"/>
              <a:t>Second level</a:t>
            </a:r>
          </a:p>
          <a:p>
            <a:pPr lvl="2"/>
            <a:r>
              <a:rPr lang="en-US" altLang="zh-HK" noProof="0" smtClean="0"/>
              <a:t>Third level</a:t>
            </a:r>
          </a:p>
          <a:p>
            <a:pPr lvl="3"/>
            <a:r>
              <a:rPr lang="en-US" altLang="zh-HK" noProof="0" smtClean="0"/>
              <a:t>Fourth level</a:t>
            </a:r>
          </a:p>
          <a:p>
            <a:pPr lvl="4"/>
            <a:r>
              <a:rPr lang="en-US" altLang="zh-HK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19CD414-359F-4AD4-9861-EC22DFC7504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72824-A333-4AEE-9C5E-91B8895778CD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F6289-5E86-464E-8EC1-845D59AAF1D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CB6AE-C4D2-4D8C-97F4-9E1D91CA0102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9C8F6-2C8A-4139-9DA5-9C6CA337C865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A6245-4C18-407C-9D60-3791A69311BF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377E5-F278-4F53-AEAA-2DEA62698117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4B1F0-D635-4CA1-8F22-37EBBF04EC53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D6BBD-0A10-4425-8606-F28714619088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65AAF-C763-4EDD-9864-79B54091ABF8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6564-FE17-4D9C-8A70-3073913500A0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82CC8-3A3F-4967-8D6D-7D345FD0E1BB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E8B15FE-B09D-4035-8D34-8A76B489D338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2051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2052" name="Picture 2" descr="F:\AGWMM Design\PPT with English\AG PPT 22-12-2011\ppt JPG\繼續向前行100%\信心的等待\new\1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81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2051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2052" name="Picture 2" descr="F:\AGWMM Design\PPT with English\AG PPT 22-12-2011\ppt JPG\繼續向前行100%\信心的等待\new\1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81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3076" name="Picture 2" descr="F:\AGWMM Design\PPT with English\AG PPT 22-12-2011\ppt JPG\繼續向前行100%\信心的等待\new\2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4100" name="Picture 2" descr="F:\AGWMM Design\PPT with English\AG PPT 22-12-2011\ppt JPG\繼續向前行100%\信心的等待\new\3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5124" name="Picture 2" descr="F:\AGWMM Design\PPT with English\AG PPT 22-12-2011\ppt JPG\繼續向前行100%\信心的等待\new\4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81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6148" name="Picture 2" descr="F:\AGWMM Design\PPT with English\AG PPT 22-12-2011\ppt JPG\繼續向前行100%\信心的等待\new\5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7172" name="Picture 2" descr="F:\AGWMM Design\PPT with English\AG PPT 22-12-2011\ppt JPG\繼續向前行100%\信心的等待\new\6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8196" name="Picture 2" descr="F:\AGWMM Design\PPT with English\AG PPT 22-12-2011\ppt JPG\繼續向前行100%\信心的等待\new\7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4100" name="Picture 2" descr="F:\AGWMM Design\PPT with English\AG PPT 22-12-2011\ppt JPG\繼續向前行100%\信心的等待\new\3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5124" name="Picture 2" descr="F:\AGWMM Design\PPT with English\AG PPT 22-12-2011\ppt JPG\繼續向前行100%\信心的等待\new\4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81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6148" name="Picture 2" descr="F:\AGWMM Design\PPT with English\AG PPT 22-12-2011\ppt JPG\繼續向前行100%\信心的等待\new\5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3076" name="Picture 2" descr="F:\AGWMM Design\PPT with English\AG PPT 22-12-2011\ppt JPG\繼續向前行100%\信心的等待\new\2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7172" name="Picture 2" descr="F:\AGWMM Design\PPT with English\AG PPT 22-12-2011\ppt JPG\繼續向前行100%\信心的等待\new\6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8196" name="Picture 2" descr="F:\AGWMM Design\PPT with English\AG PPT 22-12-2011\ppt JPG\繼續向前行100%\信心的等待\new\7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9220" name="Picture 2" descr="F:\AGWMM Design\PPT with English\AG PPT 22-12-2011\ppt JPG\繼續向前行100%\信心的等待\new\8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3097"/>
            <a:ext cx="9144000" cy="514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平安</a:t>
            </a:r>
            <a:endParaRPr lang="zh-TW" altLang="en-US" sz="6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就算世界刮著狂風暴雨，</a:t>
            </a:r>
            <a:endParaRPr lang="en-US" altLang="zh-TW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我心仍是穩妥安</a:t>
            </a:r>
            <a:r>
              <a:rPr lang="zh-CN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endParaRPr lang="en-US" altLang="zh-CN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無論前路灰暗，憂傷困倦，</a:t>
            </a:r>
            <a:endParaRPr lang="en-US" altLang="zh-TW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你讓我站穩</a:t>
            </a:r>
            <a:r>
              <a:rPr lang="zh-CN" altLang="en-US" sz="4000" dirty="0" smtClean="0"/>
              <a:t>，磐石</a:t>
            </a: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之處。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平安</a:t>
            </a:r>
            <a:endParaRPr lang="zh-TW" altLang="en-US" sz="6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主，你賜下平安，</a:t>
            </a:r>
            <a:endParaRPr lang="en-US" altLang="zh-TW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不像世人所賜，</a:t>
            </a:r>
            <a:r>
              <a:rPr lang="zh-TW" altLang="en-US" sz="4000" dirty="0" smtClean="0"/>
              <a:t/>
            </a:r>
            <a:br>
              <a:rPr lang="zh-TW" altLang="en-US" sz="4000" dirty="0" smtClean="0"/>
            </a:b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我的心，不必再憂愁，</a:t>
            </a:r>
            <a:endParaRPr lang="en-US" altLang="zh-TW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也不用膽怯。</a:t>
            </a:r>
            <a:endParaRPr lang="zh-TW" altLang="en-US" sz="400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平安</a:t>
            </a:r>
            <a:endParaRPr lang="zh-TW" altLang="en-US" sz="6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就算世界刮著狂風暴雨，</a:t>
            </a:r>
            <a:endParaRPr lang="en-US" altLang="zh-TW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我心仍是穩妥安</a:t>
            </a:r>
            <a:r>
              <a:rPr lang="zh-CN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endParaRPr lang="en-US" altLang="zh-CN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無論前路灰暗，憂傷困倦，</a:t>
            </a:r>
            <a:endParaRPr lang="en-US" altLang="zh-TW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你讓我站穩</a:t>
            </a:r>
            <a:r>
              <a:rPr lang="zh-CN" altLang="en-US" sz="4000" dirty="0" smtClean="0"/>
              <a:t>，磐石</a:t>
            </a: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之處。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平安</a:t>
            </a:r>
            <a:endParaRPr lang="zh-TW" altLang="en-US" sz="6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就算捆鎖劫難縈繞著我，</a:t>
            </a:r>
            <a:endParaRPr lang="en-US" altLang="zh-TW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我心藏著不死盼望，</a:t>
            </a:r>
            <a:r>
              <a:rPr lang="zh-TW" altLang="en-US" sz="4000" dirty="0" smtClean="0"/>
              <a:t/>
            </a:r>
            <a:br>
              <a:rPr lang="zh-TW" altLang="en-US" sz="4000" dirty="0" smtClean="0"/>
            </a:b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耶穌是我牧者，永在我旁，</a:t>
            </a:r>
            <a:endParaRPr lang="en-US" altLang="zh-TW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你杖你竿都安慰我。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平安</a:t>
            </a:r>
            <a:endParaRPr lang="zh-TW" altLang="en-US" sz="6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主，你賜下平安，</a:t>
            </a:r>
            <a:endParaRPr lang="en-US" altLang="zh-TW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不像世人所賜，</a:t>
            </a:r>
            <a:r>
              <a:rPr lang="zh-TW" altLang="en-US" sz="4000" dirty="0" smtClean="0"/>
              <a:t/>
            </a:r>
            <a:br>
              <a:rPr lang="zh-TW" altLang="en-US" sz="4000" dirty="0" smtClean="0"/>
            </a:b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我的心，不必再憂愁，</a:t>
            </a:r>
            <a:endParaRPr lang="en-US" altLang="zh-TW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也不用膽怯。</a:t>
            </a:r>
            <a:endParaRPr lang="zh-TW" altLang="en-US" sz="40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平安</a:t>
            </a:r>
            <a:endParaRPr lang="zh-TW" altLang="en-US" sz="6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主，你賜下這平安，</a:t>
            </a:r>
            <a:endParaRPr lang="en-US" altLang="zh-TW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是用重價換來的恩典，</a:t>
            </a:r>
            <a:r>
              <a:rPr lang="zh-TW" altLang="en-US" sz="4000" dirty="0" smtClean="0"/>
              <a:t/>
            </a:r>
            <a:br>
              <a:rPr lang="zh-TW" altLang="en-US" sz="4000" dirty="0" smtClean="0"/>
            </a:b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受鞭傷使我得醫治，</a:t>
            </a:r>
            <a:endParaRPr lang="en-US" altLang="zh-TW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受刑罰讓我得到，赦免。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平安</a:t>
            </a:r>
            <a:endParaRPr lang="zh-TW" altLang="en-US" sz="6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主，你賜下平安，</a:t>
            </a:r>
            <a:endParaRPr lang="en-US" altLang="zh-TW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不像世人所賜，</a:t>
            </a:r>
            <a:r>
              <a:rPr lang="zh-TW" altLang="en-US" sz="4000" dirty="0" smtClean="0"/>
              <a:t/>
            </a:r>
            <a:br>
              <a:rPr lang="zh-TW" altLang="en-US" sz="4000" dirty="0" smtClean="0"/>
            </a:b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我的心，不必再憂愁，</a:t>
            </a:r>
            <a:endParaRPr lang="en-US" altLang="zh-TW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也不用膽怯。</a:t>
            </a:r>
            <a:endParaRPr lang="zh-TW" altLang="en-US" sz="40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2051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2052" name="Picture 2" descr="F:\AGWMM Design\PPT with English\AG PPT 22-12-2011\ppt JPG\繼續向前行100%\信心的等待\new\1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81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平安</a:t>
            </a:r>
            <a:endParaRPr lang="zh-TW" altLang="en-US" sz="6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主，你賜下這平安，</a:t>
            </a:r>
            <a:endParaRPr lang="en-US" altLang="zh-TW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是用重價換來的恩典，</a:t>
            </a:r>
            <a:r>
              <a:rPr lang="zh-TW" altLang="en-US" sz="4000" dirty="0" smtClean="0"/>
              <a:t/>
            </a:r>
            <a:br>
              <a:rPr lang="zh-TW" altLang="en-US" sz="4000" dirty="0" smtClean="0"/>
            </a:b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受鞭傷使我得醫治，</a:t>
            </a:r>
            <a:endParaRPr lang="en-US" altLang="zh-TW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受刑罰讓我得到，赦免。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平安</a:t>
            </a:r>
            <a:endParaRPr lang="zh-TW" altLang="en-US" sz="6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主，你賜下這平安，</a:t>
            </a:r>
            <a:endParaRPr lang="en-US" altLang="zh-TW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是用重價換來的恩典，</a:t>
            </a:r>
            <a:r>
              <a:rPr lang="zh-TW" altLang="en-US" sz="4000" dirty="0" smtClean="0"/>
              <a:t/>
            </a:r>
            <a:br>
              <a:rPr lang="zh-TW" altLang="en-US" sz="4000" dirty="0" smtClean="0"/>
            </a:b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受鞭傷使我得醫治，</a:t>
            </a:r>
            <a:endParaRPr lang="en-US" altLang="zh-TW" sz="4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zh-TW" alt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受刑罰讓我得到，赦免。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3076" name="Picture 2" descr="F:\AGWMM Design\PPT with English\AG PPT 22-12-2011\ppt JPG\繼續向前行100%\信心的等待\new\2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4100" name="Picture 2" descr="F:\AGWMM Design\PPT with English\AG PPT 22-12-2011\ppt JPG\繼續向前行100%\信心的等待\new\3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5124" name="Picture 2" descr="F:\AGWMM Design\PPT with English\AG PPT 22-12-2011\ppt JPG\繼續向前行100%\信心的等待\new\4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81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6148" name="Picture 2" descr="F:\AGWMM Design\PPT with English\AG PPT 22-12-2011\ppt JPG\繼續向前行100%\信心的等待\new\5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7172" name="Picture 2" descr="F:\AGWMM Design\PPT with English\AG PPT 22-12-2011\ppt JPG\繼續向前行100%\信心的等待\new\6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HK" altLang="en-US" smtClean="0"/>
          </a:p>
        </p:txBody>
      </p:sp>
      <p:pic>
        <p:nvPicPr>
          <p:cNvPr id="8196" name="Picture 2" descr="F:\AGWMM Design\PPT with English\AG PPT 22-12-2011\ppt JPG\繼續向前行100%\信心的等待\new\7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佈景主題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167</Words>
  <Application>Microsoft PowerPoint</Application>
  <PresentationFormat>如螢幕大小 (16:9)</PresentationFormat>
  <Paragraphs>38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平安</vt:lpstr>
      <vt:lpstr>平安</vt:lpstr>
      <vt:lpstr>平安</vt:lpstr>
      <vt:lpstr>平安</vt:lpstr>
      <vt:lpstr>平安</vt:lpstr>
      <vt:lpstr>平安</vt:lpstr>
      <vt:lpstr>平安</vt:lpstr>
      <vt:lpstr>平安</vt:lpstr>
      <vt:lpstr>平安</vt:lpstr>
    </vt:vector>
  </TitlesOfParts>
  <Company>PIG PIG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PIG PIG</dc:creator>
  <cp:lastModifiedBy>Admin</cp:lastModifiedBy>
  <cp:revision>4</cp:revision>
  <dcterms:created xsi:type="dcterms:W3CDTF">2011-09-12T07:02:10Z</dcterms:created>
  <dcterms:modified xsi:type="dcterms:W3CDTF">2020-08-25T13:04:05Z</dcterms:modified>
</cp:coreProperties>
</file>