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0" r:id="rId15"/>
    <p:sldId id="271" r:id="rId16"/>
    <p:sldId id="266" r:id="rId17"/>
    <p:sldId id="267" r:id="rId18"/>
    <p:sldId id="268" r:id="rId19"/>
    <p:sldId id="26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80808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643F-852B-4059-9F2F-1212C809C47E}" type="datetimeFigureOut">
              <a:rPr lang="zh-TW" altLang="en-US" smtClean="0"/>
              <a:pPr/>
              <a:t>2019/6/18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8A7-58DD-4929-BD81-EDA5CE6CEB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你是我喜樂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泉源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使我歡欣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跳躍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你使我自由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飛翔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被罪惡捆綁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我們要歡迎你來臨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願你來設立寶座在這裡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我們要張開口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不停讚美你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有能力能醫治一切的傷口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你的復活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能改變一切的咒詛成為祝福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我們要高舉你聖名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你配得所有最大的讚美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我們要用全心和全意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來敬拜你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我們要歡迎你來臨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願你來設立寶座在這裡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我們要張開口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不停讚美你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恩榮耀都歸於我們的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頌讚權能都歸於我們的神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雙手  揚聲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救恩歸於寶座上的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天使俯伏敬拜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讓萬國萬邦在天上說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願救恩歸於寶座上的神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恩榮耀都歸於我們的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頌讚權能都歸於我們的神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你是我永生盼望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你愛有無比力量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從今時直到永遠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你應許不會改變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雙手  揚聲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救恩歸於寶座上的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天使俯伏敬拜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讓萬國萬邦在天上說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願救恩歸於寶座上的神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恩榮耀都歸於我們的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在你寶座前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頌讚權能都歸於我們的神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有能力能醫治一切的傷口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你的復活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能改變一切的咒詛成為祝福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我們要高舉你聖名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你配得所有最大的讚美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我們要用全心和全意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來敬拜你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我們要歡迎你來臨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願你來設立寶座在這裡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我們要張開口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不停讚美你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你是我喜樂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泉源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使我歡欣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跳躍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你使我自由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飛翔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被罪惡捆綁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你是我永生盼望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你愛有無比力量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從今時直到永遠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你應許不會改變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有能力能醫治一切的傷口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你的復活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能改變一切的咒詛成為祝福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喜樂泉源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我們要高舉你聖名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你配得所有最大的讚美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我們要用全心和全意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來敬拜你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165</TotalTime>
  <Words>582</Words>
  <Application>Microsoft Office PowerPoint</Application>
  <PresentationFormat>如螢幕大小 (4:3)</PresentationFormat>
  <Paragraphs>108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佈景主題11</vt:lpstr>
      <vt:lpstr>喜樂泉源</vt:lpstr>
      <vt:lpstr>喜樂泉源</vt:lpstr>
      <vt:lpstr>喜樂泉源</vt:lpstr>
      <vt:lpstr>喜樂泉源</vt:lpstr>
      <vt:lpstr>喜樂泉源</vt:lpstr>
      <vt:lpstr>喜樂泉源</vt:lpstr>
      <vt:lpstr>喜樂泉源</vt:lpstr>
      <vt:lpstr>喜樂泉源</vt:lpstr>
      <vt:lpstr>喜樂泉源</vt:lpstr>
      <vt:lpstr>喜樂泉源</vt:lpstr>
      <vt:lpstr>喜樂泉源</vt:lpstr>
      <vt:lpstr>喜樂泉源</vt:lpstr>
      <vt:lpstr>喜樂泉源</vt:lpstr>
      <vt:lpstr>在你寶座前</vt:lpstr>
      <vt:lpstr>在你寶座前</vt:lpstr>
      <vt:lpstr>在你寶座前</vt:lpstr>
      <vt:lpstr>在你寶座前</vt:lpstr>
      <vt:lpstr>在你寶座前</vt:lpstr>
      <vt:lpstr>在你寶座前</vt:lpstr>
      <vt:lpstr>在你寶座前</vt:lpstr>
      <vt:lpstr>在你寶座前</vt:lpstr>
      <vt:lpstr>在你寶座前</vt:lpstr>
      <vt:lpstr>在你寶座前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在你寶座前</dc:title>
  <dc:creator>大副堂</dc:creator>
  <cp:lastModifiedBy>DaTang</cp:lastModifiedBy>
  <cp:revision>20</cp:revision>
  <dcterms:created xsi:type="dcterms:W3CDTF">2017-08-08T12:45:20Z</dcterms:created>
  <dcterms:modified xsi:type="dcterms:W3CDTF">2019-06-18T14:17:50Z</dcterms:modified>
</cp:coreProperties>
</file>