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4BA2-E9B8-4EFE-9EAE-9EAA4387E320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愛世人差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受死捨身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/>
              <a:t>憑你意行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0" y="1285866"/>
            <a:ext cx="9144000" cy="332186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/>
              <a:t>憑你意</a:t>
            </a:r>
            <a:r>
              <a:rPr lang="zh-TW" altLang="en-US" sz="5400" b="1" dirty="0" smtClean="0"/>
              <a:t>行  主  憑</a:t>
            </a:r>
            <a:r>
              <a:rPr lang="zh-TW" altLang="en-US" sz="5400" b="1" dirty="0"/>
              <a:t>你意</a:t>
            </a:r>
            <a:r>
              <a:rPr lang="zh-TW" altLang="en-US" sz="5400" b="1" dirty="0" smtClean="0"/>
              <a:t>行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鑒察</a:t>
            </a:r>
            <a:r>
              <a:rPr lang="zh-TW" altLang="en-US" sz="5400" b="1" dirty="0"/>
              <a:t>試驗</a:t>
            </a:r>
            <a:r>
              <a:rPr lang="zh-TW" altLang="en-US" sz="5400" b="1" dirty="0" smtClean="0"/>
              <a:t>我  就</a:t>
            </a:r>
            <a:r>
              <a:rPr lang="zh-TW" altLang="en-US" sz="5400" b="1" dirty="0"/>
              <a:t>在</a:t>
            </a:r>
            <a:r>
              <a:rPr lang="zh-TW" altLang="en-US" sz="5400" b="1" dirty="0" smtClean="0"/>
              <a:t>今天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求</a:t>
            </a:r>
            <a:r>
              <a:rPr lang="zh-TW" altLang="en-US" sz="5400" b="1" dirty="0"/>
              <a:t>主洗潔</a:t>
            </a:r>
            <a:r>
              <a:rPr lang="zh-TW" altLang="en-US" sz="5400" b="1" dirty="0" smtClean="0"/>
              <a:t>我  皎白如雪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謙卑</a:t>
            </a:r>
            <a:r>
              <a:rPr lang="zh-TW" altLang="en-US" sz="5400" b="1" dirty="0" smtClean="0"/>
              <a:t>跪下  在</a:t>
            </a:r>
            <a:r>
              <a:rPr lang="zh-TW" altLang="en-US" sz="5400" b="1" dirty="0"/>
              <a:t>主足前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/>
              <a:t>憑你意行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0" y="1178709"/>
            <a:ext cx="9144000" cy="310755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憑你意</a:t>
            </a:r>
            <a:r>
              <a:rPr lang="zh-TW" altLang="en-US" sz="5400" b="1" dirty="0" smtClean="0"/>
              <a:t>行  主  憑</a:t>
            </a:r>
            <a:r>
              <a:rPr lang="zh-TW" altLang="en-US" sz="5400" b="1" dirty="0"/>
              <a:t>你意</a:t>
            </a:r>
            <a:r>
              <a:rPr lang="zh-TW" altLang="en-US" sz="5400" b="1" dirty="0" smtClean="0"/>
              <a:t>行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悲傷</a:t>
            </a:r>
            <a:r>
              <a:rPr lang="zh-TW" altLang="en-US" sz="5400" b="1" dirty="0"/>
              <a:t>與</a:t>
            </a:r>
            <a:r>
              <a:rPr lang="zh-TW" altLang="en-US" sz="5400" b="1" dirty="0" smtClean="0"/>
              <a:t>疲倦  求</a:t>
            </a:r>
            <a:r>
              <a:rPr lang="zh-TW" altLang="en-US" sz="5400" b="1" dirty="0"/>
              <a:t>主</a:t>
            </a:r>
            <a:r>
              <a:rPr lang="zh-TW" altLang="en-US" sz="5400" b="1" dirty="0" smtClean="0"/>
              <a:t>拯救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權柄</a:t>
            </a:r>
            <a:r>
              <a:rPr lang="zh-TW" altLang="en-US" sz="5400" b="1" dirty="0"/>
              <a:t>眾</a:t>
            </a:r>
            <a:r>
              <a:rPr lang="zh-TW" altLang="en-US" sz="5400" b="1" dirty="0" smtClean="0"/>
              <a:t>權柄  全</a:t>
            </a:r>
            <a:r>
              <a:rPr lang="zh-TW" altLang="en-US" sz="5400" b="1" dirty="0"/>
              <a:t>屬我</a:t>
            </a:r>
            <a:r>
              <a:rPr lang="zh-TW" altLang="en-US" sz="5400" b="1" dirty="0" smtClean="0"/>
              <a:t>主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撫摸</a:t>
            </a:r>
            <a:r>
              <a:rPr lang="zh-TW" altLang="en-US" sz="5400" b="1" dirty="0"/>
              <a:t>並</a:t>
            </a:r>
            <a:r>
              <a:rPr lang="zh-TW" altLang="en-US" sz="5400" b="1" dirty="0" smtClean="0"/>
              <a:t>醫治  救主</a:t>
            </a:r>
            <a:r>
              <a:rPr lang="zh-TW" altLang="en-US" sz="5400" b="1" dirty="0"/>
              <a:t>我神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/>
              <a:t>憑你意行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0" y="1178709"/>
            <a:ext cx="9144000" cy="321471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/>
              <a:t>憑你意行  主  憑你意行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管理我動作  全聽指揮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聖靈充滿我  顯然可見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CN" altLang="en-US" sz="5400" b="1" dirty="0" smtClean="0"/>
              <a:t>唯獨</a:t>
            </a:r>
            <a:r>
              <a:rPr lang="zh-TW" altLang="en-US" sz="5400" b="1" dirty="0" smtClean="0"/>
              <a:t>耶穌  </a:t>
            </a:r>
            <a:r>
              <a:rPr lang="zh-TW" altLang="en-US" sz="5400" b="1" dirty="0" smtClean="0"/>
              <a:t>居我心內</a:t>
            </a: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崇拜奉敬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憐罪人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奇妙愛預備救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主為萬人死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策士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王還須俯伏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無窮無盡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/>
              <a:t>憑你意行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0" y="1214428"/>
            <a:ext cx="9144000" cy="342902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/>
              <a:t>憑你意</a:t>
            </a:r>
            <a:r>
              <a:rPr lang="zh-TW" altLang="en-US" sz="5400" b="1" dirty="0" smtClean="0"/>
              <a:t>行  主  憑</a:t>
            </a:r>
            <a:r>
              <a:rPr lang="zh-TW" altLang="en-US" sz="5400" b="1" dirty="0"/>
              <a:t>你意</a:t>
            </a:r>
            <a:r>
              <a:rPr lang="zh-TW" altLang="en-US" sz="5400" b="1" dirty="0" smtClean="0"/>
              <a:t>行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因</a:t>
            </a:r>
            <a:r>
              <a:rPr lang="zh-TW" altLang="en-US" sz="5400" b="1" dirty="0"/>
              <a:t>主是陶</a:t>
            </a:r>
            <a:r>
              <a:rPr lang="zh-TW" altLang="en-US" sz="5400" b="1" dirty="0" smtClean="0"/>
              <a:t>匠  我</a:t>
            </a:r>
            <a:r>
              <a:rPr lang="zh-TW" altLang="en-US" sz="5400" b="1" dirty="0"/>
              <a:t>是</a:t>
            </a:r>
            <a:r>
              <a:rPr lang="zh-TW" altLang="en-US" sz="5400" b="1" dirty="0" smtClean="0"/>
              <a:t>泥土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陶</a:t>
            </a:r>
            <a:r>
              <a:rPr lang="zh-TW" altLang="en-US" sz="5400" b="1" dirty="0"/>
              <a:t>我與造</a:t>
            </a:r>
            <a:r>
              <a:rPr lang="zh-TW" altLang="en-US" sz="5400" b="1" dirty="0" smtClean="0"/>
              <a:t>我  照</a:t>
            </a:r>
            <a:r>
              <a:rPr lang="zh-TW" altLang="en-US" sz="5400" b="1" dirty="0"/>
              <a:t>主</a:t>
            </a:r>
            <a:r>
              <a:rPr lang="zh-TW" altLang="en-US" sz="5400" b="1" dirty="0" smtClean="0"/>
              <a:t>意旨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在此</a:t>
            </a:r>
            <a:r>
              <a:rPr lang="zh-TW" altLang="en-US" sz="5400" b="1" dirty="0" smtClean="0"/>
              <a:t>等待  虔</a:t>
            </a:r>
            <a:r>
              <a:rPr lang="zh-TW" altLang="en-US" sz="5400" b="1" dirty="0"/>
              <a:t>恭候主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</TotalTime>
  <Words>343</Words>
  <Application>Microsoft Office PowerPoint</Application>
  <PresentationFormat>如螢幕大小 (16:9)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  <vt:lpstr>憑你意行</vt:lpstr>
      <vt:lpstr>憑你意行</vt:lpstr>
      <vt:lpstr>憑你意行</vt:lpstr>
      <vt:lpstr>憑你意行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頌讚主名</dc:title>
  <dc:creator>大唐</dc:creator>
  <cp:lastModifiedBy>DaTang</cp:lastModifiedBy>
  <cp:revision>9</cp:revision>
  <dcterms:created xsi:type="dcterms:W3CDTF">2017-02-25T08:13:42Z</dcterms:created>
  <dcterms:modified xsi:type="dcterms:W3CDTF">2019-07-02T13:13:32Z</dcterms:modified>
</cp:coreProperties>
</file>