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74" r:id="rId6"/>
    <p:sldId id="265" r:id="rId7"/>
    <p:sldId id="271" r:id="rId8"/>
    <p:sldId id="268" r:id="rId9"/>
    <p:sldId id="276" r:id="rId10"/>
    <p:sldId id="273" r:id="rId11"/>
    <p:sldId id="275" r:id="rId12"/>
    <p:sldId id="266" r:id="rId1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F74C4-E44F-49BE-B9EB-08170311E720}" type="datetimeFigureOut">
              <a:rPr lang="zh-TW" altLang="en-US" smtClean="0"/>
              <a:pPr/>
              <a:t>2019/7/11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144E1-4D09-41F9-AE55-5EC380D7F49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2650C-A2DE-4FF8-8378-A8F29D72DD8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2650C-A2DE-4FF8-8378-A8F29D72DD8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2650C-A2DE-4FF8-8378-A8F29D72DD8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2650C-A2DE-4FF8-8378-A8F29D72DD8B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2650C-A2DE-4FF8-8378-A8F29D72DD8B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2650C-A2DE-4FF8-8378-A8F29D72DD8B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pPr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pPr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pPr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pPr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pPr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pPr/>
              <a:t>2019/7/11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pPr/>
              <a:t>2019/7/11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pPr/>
              <a:t>2019/7/11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pPr/>
              <a:t>2019/7/11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pPr/>
              <a:t>2019/7/11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26D-F79C-4E93-9FA7-604143639629}" type="datetimeFigureOut">
              <a:rPr lang="zh-TW" altLang="en-US" smtClean="0"/>
              <a:pPr/>
              <a:t>2019/7/11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0A98-7D75-4CB4-B901-47F006156F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E126D-F79C-4E93-9FA7-604143639629}" type="datetimeFigureOut">
              <a:rPr lang="zh-TW" altLang="en-US" smtClean="0"/>
              <a:pPr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0A98-7D75-4CB4-B901-47F006156F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71420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煉淨我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我更像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吸引我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我更愛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夢想和驕傲都放在你腳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要完全順服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  住在你裡面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如同枝子與葡萄樹緊緊相連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  住在你裡面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領受生命活水泉源永不枯竭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  住在你裡面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如同枝子與葡萄樹緊緊相連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  住在你裡面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領受生命活水泉源永不枯竭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2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住在你裡面  住在你裡面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領受生命活水泉源永不枯竭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煉淨我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獻上生命  完全為你用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放下自己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願你得榮耀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全心跟隨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活出你呼召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父神我只願為你活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28596" y="71420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煉淨我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我更像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吸引我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我更愛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夢想和驕傲都放在你腳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要完全順服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煉淨我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獻上生命  完全為你用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放下自己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願你得榮耀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全心跟隨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活出你呼召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父神我只願為你活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煉淨我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獻上生命  完全為你用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放下自己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願你得榮耀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全心跟隨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活出你呼召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父神我只願為你活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煉淨我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428742"/>
            <a:ext cx="9144000" cy="258604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父神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x2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  住在你裡面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如同枝子與葡萄樹緊緊相連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  住在你裡面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領受生命活水泉源永不枯竭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在乾旱無水之地我渴慕你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在曠野無人之處我尋求你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得救在乎歸回安息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得力在乎平靜安穩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我等候你  如鷹展翅上騰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住在你裡面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在乾旱無水之地我渴慕你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在曠野無人之處我尋求你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得救在乎歸回安息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得力在乎平靜安穩</a:t>
            </a:r>
            <a:endParaRPr lang="en-US" altLang="zh-TW" sz="4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我等候你  如鷹展翅上騰</a:t>
            </a:r>
            <a:endParaRPr lang="zh-TW" altLang="en-US" sz="4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369</Words>
  <Application>Microsoft Office PowerPoint</Application>
  <PresentationFormat>如螢幕大小 (16:9)</PresentationFormat>
  <Paragraphs>65</Paragraphs>
  <Slides>12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煉淨我</vt:lpstr>
      <vt:lpstr>煉淨我</vt:lpstr>
      <vt:lpstr>煉淨我</vt:lpstr>
      <vt:lpstr>煉淨我</vt:lpstr>
      <vt:lpstr>煉淨我</vt:lpstr>
      <vt:lpstr>煉淨我</vt:lpstr>
      <vt:lpstr>住在你裡面</vt:lpstr>
      <vt:lpstr>住在你裡面</vt:lpstr>
      <vt:lpstr>住在你裡面</vt:lpstr>
      <vt:lpstr>住在你裡面</vt:lpstr>
      <vt:lpstr>住在你裡面</vt:lpstr>
      <vt:lpstr>住在你裡面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煉淨我</dc:title>
  <dc:creator>大唐</dc:creator>
  <cp:lastModifiedBy>DaTang</cp:lastModifiedBy>
  <cp:revision>11</cp:revision>
  <dcterms:created xsi:type="dcterms:W3CDTF">2018-07-29T01:32:02Z</dcterms:created>
  <dcterms:modified xsi:type="dcterms:W3CDTF">2019-07-11T12:30:25Z</dcterms:modified>
</cp:coreProperties>
</file>