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372" r:id="rId15"/>
    <p:sldId id="373" r:id="rId16"/>
    <p:sldId id="374" r:id="rId17"/>
    <p:sldId id="375" r:id="rId18"/>
    <p:sldId id="376" r:id="rId19"/>
    <p:sldId id="385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286984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573969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860953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147938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434922" algn="l" defTabSz="573969" rtl="0" eaLnBrk="1" latinLnBrk="0" hangingPunct="1"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721907" algn="l" defTabSz="573969" rtl="0" eaLnBrk="1" latinLnBrk="0" hangingPunct="1"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2008891" algn="l" defTabSz="573969" rtl="0" eaLnBrk="1" latinLnBrk="0" hangingPunct="1"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2295876" algn="l" defTabSz="573969" rtl="0" eaLnBrk="1" latinLnBrk="0" hangingPunct="1">
      <a:defRPr sz="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  <a:prstGeom prst="rect">
            <a:avLst/>
          </a:prstGeom>
        </p:spPr>
        <p:txBody>
          <a:bodyPr lIns="57397" tIns="28698" rIns="57397" bIns="28698"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647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9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  <a:prstGeom prst="rect">
            <a:avLst/>
          </a:prstGeom>
        </p:spPr>
        <p:txBody>
          <a:bodyPr lIns="57397" tIns="28698" rIns="57397" bIns="28698"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  <a:prstGeom prst="rect">
            <a:avLst/>
          </a:prstGeom>
        </p:spPr>
        <p:txBody>
          <a:bodyPr lIns="57397" tIns="28698" rIns="57397" bIns="28698"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11515" y="126411"/>
            <a:ext cx="1839516" cy="43800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2969" y="126411"/>
            <a:ext cx="5411391" cy="43800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177" y="205941"/>
            <a:ext cx="2057176" cy="4388383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205941"/>
            <a:ext cx="6064374" cy="4388383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2969" y="1426518"/>
            <a:ext cx="1718965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719090" y="1426518"/>
            <a:ext cx="1718965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11515" y="126411"/>
            <a:ext cx="1839516" cy="43800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2969" y="126411"/>
            <a:ext cx="5411391" cy="43800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2969" y="1460004"/>
            <a:ext cx="3625453" cy="3683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8" y="1460004"/>
            <a:ext cx="3625453" cy="3683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11515" y="93762"/>
            <a:ext cx="1839516" cy="50497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2969" y="93762"/>
            <a:ext cx="5411391" cy="50497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64969" y="1426518"/>
            <a:ext cx="1339453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911578" y="1426518"/>
            <a:ext cx="1339453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  <a:prstGeom prst="rect">
            <a:avLst/>
          </a:prstGeom>
        </p:spPr>
        <p:txBody>
          <a:bodyPr lIns="57397" tIns="28698" rIns="57397" bIns="28698"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11515" y="126411"/>
            <a:ext cx="1839516" cy="43800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2969" y="126411"/>
            <a:ext cx="5411391" cy="43800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2969" y="1426518"/>
            <a:ext cx="1718965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719090" y="1426518"/>
            <a:ext cx="1718965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2969" y="669727"/>
            <a:ext cx="3625453" cy="38040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8" y="669727"/>
            <a:ext cx="3625453" cy="38040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11515" y="126411"/>
            <a:ext cx="1839516" cy="43800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2969" y="126411"/>
            <a:ext cx="5411391" cy="43800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  <a:prstGeom prst="rect">
            <a:avLst/>
          </a:prstGeom>
        </p:spPr>
        <p:txBody>
          <a:bodyPr lIns="57397" tIns="28698" rIns="57397" bIns="28698"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  <a:prstGeom prst="rect">
            <a:avLst/>
          </a:prstGeom>
        </p:spPr>
        <p:txBody>
          <a:bodyPr lIns="57397" tIns="28698" rIns="57397" bIns="28698"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177" y="205941"/>
            <a:ext cx="2057176" cy="4267833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205941"/>
            <a:ext cx="6064374" cy="42678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647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9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177" y="1200485"/>
            <a:ext cx="2057176" cy="339383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6064374" cy="339383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2969" y="2652117"/>
            <a:ext cx="3625453" cy="188193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8" y="2652117"/>
            <a:ext cx="3625453" cy="188193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2969" y="1426518"/>
            <a:ext cx="3625453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8" y="1426518"/>
            <a:ext cx="3625453" cy="307990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11515" y="0"/>
            <a:ext cx="1839516" cy="453404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2969" y="0"/>
            <a:ext cx="5411391" cy="453404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647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9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177" y="1200485"/>
            <a:ext cx="2057176" cy="3581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6064374" cy="3581363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647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9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177" y="1200485"/>
            <a:ext cx="2057176" cy="3581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6064374" cy="3581363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6484" y="2524869"/>
            <a:ext cx="2009180" cy="26186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62820" y="2524869"/>
            <a:ext cx="2009180" cy="26186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540621" y="0"/>
            <a:ext cx="1031379" cy="5143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46485" y="0"/>
            <a:ext cx="2986980" cy="5143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6484" y="2524869"/>
            <a:ext cx="2009180" cy="26186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62820" y="2524869"/>
            <a:ext cx="2009180" cy="26186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540621" y="0"/>
            <a:ext cx="1031379" cy="5143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46485" y="0"/>
            <a:ext cx="2986980" cy="5143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</p:spPr>
        <p:txBody>
          <a:bodyPr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</p:spPr>
        <p:txBody>
          <a:bodyPr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189" y="3305101"/>
            <a:ext cx="7772176" cy="10213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300"/>
            </a:lvl1pPr>
            <a:lvl2pPr marL="286984" indent="0">
              <a:buNone/>
              <a:defRPr sz="1100"/>
            </a:lvl2pPr>
            <a:lvl3pPr marL="573969" indent="0">
              <a:buNone/>
              <a:defRPr sz="1000"/>
            </a:lvl3pPr>
            <a:lvl4pPr marL="860953" indent="0">
              <a:buNone/>
              <a:defRPr sz="900"/>
            </a:lvl4pPr>
            <a:lvl5pPr marL="1147938" indent="0">
              <a:buNone/>
              <a:defRPr sz="900"/>
            </a:lvl5pPr>
            <a:lvl6pPr marL="1434922" indent="0">
              <a:buNone/>
              <a:defRPr sz="900"/>
            </a:lvl6pPr>
            <a:lvl7pPr marL="1721907" indent="0">
              <a:buNone/>
              <a:defRPr sz="900"/>
            </a:lvl7pPr>
            <a:lvl8pPr marL="2008891" indent="0">
              <a:buNone/>
              <a:defRPr sz="900"/>
            </a:lvl8pPr>
            <a:lvl9pPr marL="2295876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647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9" y="1200485"/>
            <a:ext cx="4060775" cy="339383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47" y="1630784"/>
            <a:ext cx="4039568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5" y="1151093"/>
            <a:ext cx="4041799" cy="479691"/>
          </a:xfrm>
          <a:prstGeom prst="rect">
            <a:avLst/>
          </a:prstGeom>
        </p:spPr>
        <p:txBody>
          <a:bodyPr lIns="57397" tIns="28698" rIns="57397" bIns="28698" anchor="b"/>
          <a:lstStyle>
            <a:lvl1pPr marL="0" indent="0">
              <a:buNone/>
              <a:defRPr sz="15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5" y="1630784"/>
            <a:ext cx="4041799" cy="296354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47" y="205105"/>
            <a:ext cx="3008189" cy="87148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224" y="205104"/>
            <a:ext cx="5111130" cy="4389220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647" y="1076586"/>
            <a:ext cx="3008189" cy="3517739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35" y="3600618"/>
            <a:ext cx="5486177" cy="4252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35" y="459600"/>
            <a:ext cx="5486177" cy="3085765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2000"/>
            </a:lvl1pPr>
            <a:lvl2pPr marL="286984" indent="0">
              <a:buNone/>
              <a:defRPr sz="1800"/>
            </a:lvl2pPr>
            <a:lvl3pPr marL="573969" indent="0">
              <a:buNone/>
              <a:defRPr sz="1500"/>
            </a:lvl3pPr>
            <a:lvl4pPr marL="860953" indent="0">
              <a:buNone/>
              <a:defRPr sz="1300"/>
            </a:lvl4pPr>
            <a:lvl5pPr marL="1147938" indent="0">
              <a:buNone/>
              <a:defRPr sz="1300"/>
            </a:lvl5pPr>
            <a:lvl6pPr marL="1434922" indent="0">
              <a:buNone/>
              <a:defRPr sz="1300"/>
            </a:lvl6pPr>
            <a:lvl7pPr marL="1721907" indent="0">
              <a:buNone/>
              <a:defRPr sz="1300"/>
            </a:lvl7pPr>
            <a:lvl8pPr marL="2008891" indent="0">
              <a:buNone/>
              <a:defRPr sz="1300"/>
            </a:lvl8pPr>
            <a:lvl9pPr marL="2295876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35" y="4025894"/>
            <a:ext cx="5486177" cy="603591"/>
          </a:xfrm>
          <a:prstGeom prst="rect">
            <a:avLst/>
          </a:prstGeom>
        </p:spPr>
        <p:txBody>
          <a:bodyPr lIns="57397" tIns="28698" rIns="57397" bIns="28698"/>
          <a:lstStyle>
            <a:lvl1pPr marL="0" indent="0">
              <a:buNone/>
              <a:defRPr sz="900"/>
            </a:lvl1pPr>
            <a:lvl2pPr marL="286984" indent="0">
              <a:buNone/>
              <a:defRPr sz="800"/>
            </a:lvl2pPr>
            <a:lvl3pPr marL="573969" indent="0">
              <a:buNone/>
              <a:defRPr sz="600"/>
            </a:lvl3pPr>
            <a:lvl4pPr marL="860953" indent="0">
              <a:buNone/>
              <a:defRPr sz="600"/>
            </a:lvl4pPr>
            <a:lvl5pPr marL="1147938" indent="0">
              <a:buNone/>
              <a:defRPr sz="600"/>
            </a:lvl5pPr>
            <a:lvl6pPr marL="1434922" indent="0">
              <a:buNone/>
              <a:defRPr sz="600"/>
            </a:lvl6pPr>
            <a:lvl7pPr marL="1721907" indent="0">
              <a:buNone/>
              <a:defRPr sz="600"/>
            </a:lvl7pPr>
            <a:lvl8pPr marL="2008891" indent="0">
              <a:buNone/>
              <a:defRPr sz="600"/>
            </a:lvl8pPr>
            <a:lvl9pPr marL="2295876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200485"/>
            <a:ext cx="8228707" cy="339383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177" y="133945"/>
            <a:ext cx="2057176" cy="44603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647" y="133945"/>
            <a:ext cx="6064374" cy="4460379"/>
          </a:xfrm>
          <a:prstGeom prst="rect">
            <a:avLst/>
          </a:prstGeom>
        </p:spPr>
        <p:txBody>
          <a:bodyPr vert="eaVert" lIns="57397" tIns="28698" rIns="57397" bIns="28698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26412"/>
            <a:ext cx="7358063" cy="1300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426518"/>
            <a:ext cx="7358063" cy="30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94251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73264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52276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331289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610302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897286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84270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471255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758239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11897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98881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85865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72850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82937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61950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0963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9975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698988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985972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272957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559941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846926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26412"/>
            <a:ext cx="7358063" cy="1300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426518"/>
            <a:ext cx="3545086" cy="30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4542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24437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0344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28246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561475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84845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3544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422428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70941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93762"/>
            <a:ext cx="7358063" cy="1366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460004"/>
            <a:ext cx="7358063" cy="3683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4542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24437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0344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28246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561475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84845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3544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422428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70941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26412"/>
            <a:ext cx="7358063" cy="1300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4969" y="1426518"/>
            <a:ext cx="2786063" cy="30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4542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24437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0344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28246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561475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84845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3544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422428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70941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26412"/>
            <a:ext cx="7358063" cy="1300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426518"/>
            <a:ext cx="3545086" cy="30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4542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24437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0344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28246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561475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848459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35444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422428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709412" indent="-309904" algn="l" rtl="0" fontAlgn="base">
        <a:spcBef>
          <a:spcPts val="2385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669727"/>
            <a:ext cx="7358063" cy="3804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24912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11897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98881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85865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72850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94251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73264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52276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331289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610302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897286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84270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471255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758239" indent="-358731" algn="l" rtl="0" fontAlgn="base">
        <a:spcBef>
          <a:spcPts val="3013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567160"/>
            <a:ext cx="7358063" cy="2009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1897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598881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885865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172850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2652117"/>
            <a:ext cx="7358063" cy="1881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0"/>
            <a:ext cx="7358063" cy="26052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3884414"/>
            <a:ext cx="7358063" cy="897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1897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598881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885865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172850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3884414"/>
            <a:ext cx="7358063" cy="897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4912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1897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598881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885865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172850" algn="ctr" rtl="0" fontAlgn="base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484" y="2524869"/>
            <a:ext cx="4125516" cy="26186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484" y="0"/>
            <a:ext cx="4125516" cy="24846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484" y="2524869"/>
            <a:ext cx="4125516" cy="26186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TW" smtClean="0">
                <a:sym typeface="Gill Sans" charset="0"/>
              </a:rPr>
              <a:t>Third level</a:t>
            </a:r>
          </a:p>
          <a:p>
            <a:pPr lvl="3"/>
            <a:r>
              <a:rPr lang="en-US" altLang="zh-TW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TW" smtClean="0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484" y="0"/>
            <a:ext cx="4125516" cy="24846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33945"/>
            <a:ext cx="7358063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1887" tIns="31887" rIns="31887" bIns="31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86984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573969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860953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147938" algn="ctr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82937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61950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0963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9975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698988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985972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272957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559941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846926" indent="-358731" algn="l" rtl="0" fontAlgn="base">
        <a:spcBef>
          <a:spcPts val="1506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8025"/>
            <a:endParaRPr lang="en-US" altLang="zh-TW" dirty="0">
              <a:ea typeface="新細明體" charset="-120"/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51" name="Picture 4" descr="forever_sin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5" name="Picture 4" descr="forever_sing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9" name="Picture 4" descr="forever_sin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5" name="Picture 4" descr="forever_sing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9" name="Picture 4" descr="forever_sin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8025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8025"/>
            <a:endParaRPr lang="en-US" altLang="zh-TW" dirty="0">
              <a:ea typeface="新細明體" charset="-120"/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8025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8025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8025"/>
            <a:endParaRPr lang="en-US" altLang="zh-TW" dirty="0">
              <a:ea typeface="新細明體" charset="-120"/>
            </a:endParaRP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51" name="Picture 4" descr="forever_sin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5" name="Picture 4" descr="forever_sing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9" name="Picture 4" descr="forever_sin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Pages>0</Pages>
  <Words>0</Words>
  <Characters>0</Characters>
  <PresentationFormat>如螢幕大小 (16:9)</PresentationFormat>
  <Lines>0</Lines>
  <Paragraphs>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14</vt:i4>
      </vt:variant>
      <vt:variant>
        <vt:lpstr>投影片標題</vt:lpstr>
      </vt:variant>
      <vt:variant>
        <vt:i4>14</vt:i4>
      </vt:variant>
    </vt:vector>
  </HeadingPairs>
  <TitlesOfParts>
    <vt:vector size="28" baseType="lpstr"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DaTang</cp:lastModifiedBy>
  <cp:revision>4</cp:revision>
  <dcterms:modified xsi:type="dcterms:W3CDTF">2019-07-16T13:20:48Z</dcterms:modified>
</cp:coreProperties>
</file>