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81" r:id="rId10"/>
    <p:sldId id="282" r:id="rId11"/>
    <p:sldId id="283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71" r:id="rId23"/>
    <p:sldId id="272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51F0-CF0E-4385-B9F8-8A143745ADE2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FE08-1F88-42D1-A407-C24F0CD136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4F45E6-710D-40C7-B36D-C31D940B1E85}" type="slidenum">
              <a:rPr lang="zh-TW" altLang="en-US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4F45E6-710D-40C7-B36D-C31D940B1E85}" type="slidenum">
              <a:rPr lang="zh-TW" altLang="en-US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4F45E6-710D-40C7-B36D-C31D940B1E85}" type="slidenum">
              <a:rPr lang="zh-TW" altLang="en-US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4D3F-79D3-4F68-8FB0-72DE658547A0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A65B-1D7C-4B8E-9F6E-45823F49DD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7172" name="Picture 4" descr="WingsOfTheDawn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9220" name="Picture 4" descr="WingsOfTheDawn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0244" name="Picture 4" descr="WingsOfTheDawn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(1/4)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2051" name="Rectangle 3" descr="Slide2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(2/4)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3075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(1/4)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2051" name="Rectangle 3" descr="Slide2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(2/4)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3075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(3/4)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4099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(4/4)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5123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574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3119439" y="2344165"/>
            <a:ext cx="5953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新細明體" pitchFamily="18" charset="-120"/>
                <a:ea typeface="新細明體" pitchFamily="18" charset="-120"/>
              </a:rPr>
              <a:t>亙</a:t>
            </a:r>
            <a:endParaRPr lang="zh-TW" altLang="en-US" sz="3200" b="1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(1/4)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2051" name="Rectangle 3" descr="Slide2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(2/4)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3075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8196" name="Picture 4" descr="WingsOfTheDawn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(3/4)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4099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(4/4)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5123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574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3119439" y="2344165"/>
            <a:ext cx="5953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新細明體" pitchFamily="18" charset="-120"/>
                <a:ea typeface="新細明體" pitchFamily="18" charset="-120"/>
              </a:rPr>
              <a:t>亙</a:t>
            </a:r>
            <a:endParaRPr lang="zh-TW" altLang="en-US" sz="3200" b="1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(3/4)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4099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TW" altLang="en-US" sz="3600" smtClean="0">
                <a:ea typeface="新細明體" pitchFamily="18" charset="-120"/>
              </a:rPr>
              <a:t>我的心，你要稱頌耶和華 </a:t>
            </a:r>
            <a:r>
              <a:rPr lang="en-US" altLang="zh-TW" sz="3600" smtClean="0">
                <a:ea typeface="新細明體" pitchFamily="18" charset="-120"/>
              </a:rPr>
              <a:t>(4/4)</a:t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[Praise the Lord, O My Soul]</a:t>
            </a:r>
          </a:p>
        </p:txBody>
      </p:sp>
      <p:sp>
        <p:nvSpPr>
          <p:cNvPr id="5123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574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3119439" y="2344165"/>
            <a:ext cx="5953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新細明體" pitchFamily="18" charset="-120"/>
                <a:ea typeface="新細明體" pitchFamily="18" charset="-120"/>
              </a:rPr>
              <a:t>亙</a:t>
            </a:r>
            <a:endParaRPr lang="zh-TW" altLang="en-US" sz="3200" b="1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9220" name="Picture 4" descr="WingsOfTheDawn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0244" name="Picture 4" descr="WingsOfTheDawn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7172" name="Picture 4" descr="WingsOfTheDawn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8196" name="Picture 4" descr="WingsOfTheDawn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9220" name="Picture 4" descr="WingsOfTheDawn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0244" name="Picture 4" descr="WingsOfTheDawn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8196" name="Picture 4" descr="WingsOfTheDawn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138</Words>
  <Application>Microsoft Office PowerPoint</Application>
  <PresentationFormat>如螢幕大小 (16:9)</PresentationFormat>
  <Paragraphs>18</Paragraphs>
  <Slides>23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我的心，你要稱頌耶和華 (1/4) [Praise the Lord, O My Soul]</vt:lpstr>
      <vt:lpstr>我的心，你要稱頌耶和華 (2/4) [Praise the Lord, O My Soul]</vt:lpstr>
      <vt:lpstr>我的心，你要稱頌耶和華 (1/4) [Praise the Lord, O My Soul]</vt:lpstr>
      <vt:lpstr>我的心，你要稱頌耶和華 (2/4) [Praise the Lord, O My Soul]</vt:lpstr>
      <vt:lpstr>我的心，你要稱頌耶和華 (3/4) [Praise the Lord, O My Soul]</vt:lpstr>
      <vt:lpstr>我的心，你要稱頌耶和華 (4/4) [Praise the Lord, O My Soul]</vt:lpstr>
      <vt:lpstr>我的心，你要稱頌耶和華 (1/4) [Praise the Lord, O My Soul]</vt:lpstr>
      <vt:lpstr>我的心，你要稱頌耶和華 (2/4) [Praise the Lord, O My Soul]</vt:lpstr>
      <vt:lpstr>我的心，你要稱頌耶和華 (3/4) [Praise the Lord, O My Soul]</vt:lpstr>
      <vt:lpstr>我的心，你要稱頌耶和華 (4/4) [Praise the Lord, O My Soul]</vt:lpstr>
      <vt:lpstr>我的心，你要稱頌耶和華 (3/4) [Praise the Lord, O My Soul]</vt:lpstr>
      <vt:lpstr>我的心，你要稱頌耶和華 (4/4) [Praise the Lord, O My Soul]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5</cp:revision>
  <dcterms:created xsi:type="dcterms:W3CDTF">2019-07-16T13:23:40Z</dcterms:created>
  <dcterms:modified xsi:type="dcterms:W3CDTF">2019-07-16T13:44:52Z</dcterms:modified>
</cp:coreProperties>
</file>