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756F-BA30-4001-BCF9-667D19D74FB1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FC97-ED49-4F3C-B2B3-55FFDBF027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489</Words>
  <Application>Microsoft Office PowerPoint</Application>
  <PresentationFormat>如螢幕大小 (4:3)</PresentationFormat>
  <Paragraphs>143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佈景主題1</vt:lpstr>
      <vt:lpstr>獻上頌讚</vt:lpstr>
      <vt:lpstr>獻上頌讚</vt:lpstr>
      <vt:lpstr>獻上頌讚</vt:lpstr>
      <vt:lpstr>獻上頌讚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DaTang</dc:creator>
  <cp:lastModifiedBy>DaTang</cp:lastModifiedBy>
  <cp:revision>2</cp:revision>
  <dcterms:created xsi:type="dcterms:W3CDTF">2019-07-23T13:10:17Z</dcterms:created>
  <dcterms:modified xsi:type="dcterms:W3CDTF">2019-07-23T13:17:21Z</dcterms:modified>
</cp:coreProperties>
</file>