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6" r:id="rId5"/>
    <p:sldId id="267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2E84-BF97-45EB-9307-37BA346C48C2}" type="datetimeFigureOut">
              <a:rPr lang="vi-VN" smtClean="0"/>
              <a:t>23/06/2020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3550-18B4-4E19-A99D-BF3748850B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5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2E84-BF97-45EB-9307-37BA346C48C2}" type="datetimeFigureOut">
              <a:rPr lang="vi-VN" smtClean="0"/>
              <a:t>23/06/2020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3550-18B4-4E19-A99D-BF3748850B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461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2E84-BF97-45EB-9307-37BA346C48C2}" type="datetimeFigureOut">
              <a:rPr lang="vi-VN" smtClean="0"/>
              <a:t>23/06/2020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3550-18B4-4E19-A99D-BF3748850B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285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2E84-BF97-45EB-9307-37BA346C48C2}" type="datetimeFigureOut">
              <a:rPr lang="vi-VN" smtClean="0"/>
              <a:t>23/06/2020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3550-18B4-4E19-A99D-BF3748850B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071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2E84-BF97-45EB-9307-37BA346C48C2}" type="datetimeFigureOut">
              <a:rPr lang="vi-VN" smtClean="0"/>
              <a:t>23/06/2020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3550-18B4-4E19-A99D-BF3748850B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876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2E84-BF97-45EB-9307-37BA346C48C2}" type="datetimeFigureOut">
              <a:rPr lang="vi-VN" smtClean="0"/>
              <a:t>23/06/2020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3550-18B4-4E19-A99D-BF3748850B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867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2E84-BF97-45EB-9307-37BA346C48C2}" type="datetimeFigureOut">
              <a:rPr lang="vi-VN" smtClean="0"/>
              <a:t>23/06/2020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3550-18B4-4E19-A99D-BF3748850B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125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2E84-BF97-45EB-9307-37BA346C48C2}" type="datetimeFigureOut">
              <a:rPr lang="vi-VN" smtClean="0"/>
              <a:t>23/06/2020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3550-18B4-4E19-A99D-BF3748850B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0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2E84-BF97-45EB-9307-37BA346C48C2}" type="datetimeFigureOut">
              <a:rPr lang="vi-VN" smtClean="0"/>
              <a:t>23/06/2020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3550-18B4-4E19-A99D-BF3748850B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16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2E84-BF97-45EB-9307-37BA346C48C2}" type="datetimeFigureOut">
              <a:rPr lang="vi-VN" smtClean="0"/>
              <a:t>23/06/2020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3550-18B4-4E19-A99D-BF3748850B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755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2E84-BF97-45EB-9307-37BA346C48C2}" type="datetimeFigureOut">
              <a:rPr lang="vi-VN" smtClean="0"/>
              <a:t>23/06/2020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3550-18B4-4E19-A99D-BF3748850B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273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C2E84-BF97-45EB-9307-37BA346C48C2}" type="datetimeFigureOut">
              <a:rPr lang="vi-VN" smtClean="0"/>
              <a:t>23/06/2020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63550-18B4-4E19-A99D-BF3748850B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033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願讚美崇揚都一一歸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偉大完美</a:t>
            </a:r>
          </a:p>
        </p:txBody>
      </p:sp>
    </p:spTree>
    <p:extLst>
      <p:ext uri="{BB962C8B-B14F-4D97-AF65-F5344CB8AC3E}">
        <p14:creationId xmlns:p14="http://schemas.microsoft.com/office/powerpoint/2010/main" val="416443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看顧的恩義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叫我眾永不驚惶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現我以信心回應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獻上迫切的禱告</a:t>
            </a:r>
          </a:p>
        </p:txBody>
      </p:sp>
    </p:spTree>
    <p:extLst>
      <p:ext uri="{BB962C8B-B14F-4D97-AF65-F5344CB8AC3E}">
        <p14:creationId xmlns:p14="http://schemas.microsoft.com/office/powerpoint/2010/main" val="220678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有難成的事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藉已成就的禱告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讓我開始認識主大能</a:t>
            </a:r>
          </a:p>
        </p:txBody>
      </p:sp>
    </p:spTree>
    <p:extLst>
      <p:ext uri="{BB962C8B-B14F-4D97-AF65-F5344CB8AC3E}">
        <p14:creationId xmlns:p14="http://schemas.microsoft.com/office/powerpoint/2010/main" val="63616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像戰士激發熱心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獨一的主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遠作王</a:t>
            </a:r>
          </a:p>
        </p:txBody>
      </p:sp>
    </p:spTree>
    <p:extLst>
      <p:ext uri="{BB962C8B-B14F-4D97-AF65-F5344CB8AC3E}">
        <p14:creationId xmlns:p14="http://schemas.microsoft.com/office/powerpoint/2010/main" val="242552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在這片乾旱土地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沒有豐足的收穫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看施憐憫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賜春雨滋潤大地</a:t>
            </a:r>
          </a:p>
        </p:txBody>
      </p:sp>
    </p:spTree>
    <p:extLst>
      <p:ext uri="{BB962C8B-B14F-4D97-AF65-F5344CB8AC3E}">
        <p14:creationId xmlns:p14="http://schemas.microsoft.com/office/powerpoint/2010/main" val="57983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看顧的恩義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叫我眾永不驚惶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現我以信心回應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獻上迫切的禱告</a:t>
            </a:r>
          </a:p>
        </p:txBody>
      </p:sp>
    </p:spTree>
    <p:extLst>
      <p:ext uri="{BB962C8B-B14F-4D97-AF65-F5344CB8AC3E}">
        <p14:creationId xmlns:p14="http://schemas.microsoft.com/office/powerpoint/2010/main" val="338889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有難成的事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藉已成就的禱告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讓我開始認識主大能</a:t>
            </a:r>
          </a:p>
        </p:txBody>
      </p:sp>
    </p:spTree>
    <p:extLst>
      <p:ext uri="{BB962C8B-B14F-4D97-AF65-F5344CB8AC3E}">
        <p14:creationId xmlns:p14="http://schemas.microsoft.com/office/powerpoint/2010/main" val="292381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像戰士激發熱心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獨一的主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遠作王</a:t>
            </a:r>
          </a:p>
        </p:txBody>
      </p:sp>
    </p:spTree>
    <p:extLst>
      <p:ext uri="{BB962C8B-B14F-4D97-AF65-F5344CB8AC3E}">
        <p14:creationId xmlns:p14="http://schemas.microsoft.com/office/powerpoint/2010/main" val="394058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有難成的事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藉已成就的禱告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讓我開始認識主大能</a:t>
            </a:r>
          </a:p>
        </p:txBody>
      </p:sp>
    </p:spTree>
    <p:extLst>
      <p:ext uri="{BB962C8B-B14F-4D97-AF65-F5344CB8AC3E}">
        <p14:creationId xmlns:p14="http://schemas.microsoft.com/office/powerpoint/2010/main" val="242527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像戰士激發熱心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獨一的主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遠作王</a:t>
            </a:r>
          </a:p>
        </p:txBody>
      </p:sp>
    </p:spTree>
    <p:extLst>
      <p:ext uri="{BB962C8B-B14F-4D97-AF65-F5344CB8AC3E}">
        <p14:creationId xmlns:p14="http://schemas.microsoft.com/office/powerpoint/2010/main" val="219877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CN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x2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401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激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顧念扶持</a:t>
            </a:r>
          </a:p>
        </p:txBody>
      </p:sp>
    </p:spTree>
    <p:extLst>
      <p:ext uri="{BB962C8B-B14F-4D97-AF65-F5344CB8AC3E}">
        <p14:creationId xmlns:p14="http://schemas.microsoft.com/office/powerpoint/2010/main" val="219136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  <p:extLst>
      <p:ext uri="{BB962C8B-B14F-4D97-AF65-F5344CB8AC3E}">
        <p14:creationId xmlns:p14="http://schemas.microsoft.com/office/powerpoint/2010/main" val="417573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願讚美崇揚都一一歸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偉大完美</a:t>
            </a:r>
          </a:p>
        </p:txBody>
      </p:sp>
    </p:spTree>
    <p:extLst>
      <p:ext uri="{BB962C8B-B14F-4D97-AF65-F5344CB8AC3E}">
        <p14:creationId xmlns:p14="http://schemas.microsoft.com/office/powerpoint/2010/main" val="180248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激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顧念扶持</a:t>
            </a:r>
          </a:p>
        </p:txBody>
      </p:sp>
    </p:spTree>
    <p:extLst>
      <p:ext uri="{BB962C8B-B14F-4D97-AF65-F5344CB8AC3E}">
        <p14:creationId xmlns:p14="http://schemas.microsoft.com/office/powerpoint/2010/main" val="36314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  <p:extLst>
      <p:ext uri="{BB962C8B-B14F-4D97-AF65-F5344CB8AC3E}">
        <p14:creationId xmlns:p14="http://schemas.microsoft.com/office/powerpoint/2010/main" val="149616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  <p:extLst>
      <p:ext uri="{BB962C8B-B14F-4D97-AF65-F5344CB8AC3E}">
        <p14:creationId xmlns:p14="http://schemas.microsoft.com/office/powerpoint/2010/main" val="203236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獻作活祭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讓我永化作活祭</a:t>
            </a:r>
          </a:p>
        </p:txBody>
      </p:sp>
    </p:spTree>
    <p:extLst>
      <p:ext uri="{BB962C8B-B14F-4D97-AF65-F5344CB8AC3E}">
        <p14:creationId xmlns:p14="http://schemas.microsoft.com/office/powerpoint/2010/main" val="308766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在這片乾旱土地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沒有豐足的收穫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看施憐憫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賜春雨滋潤大地</a:t>
            </a:r>
          </a:p>
        </p:txBody>
      </p:sp>
    </p:spTree>
    <p:extLst>
      <p:ext uri="{BB962C8B-B14F-4D97-AF65-F5344CB8AC3E}">
        <p14:creationId xmlns:p14="http://schemas.microsoft.com/office/powerpoint/2010/main" val="22644910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731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Theme1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獻給我天上的主</dc:title>
  <dc:creator>Windows User</dc:creator>
  <cp:lastModifiedBy>Windows User</cp:lastModifiedBy>
  <cp:revision>6</cp:revision>
  <dcterms:created xsi:type="dcterms:W3CDTF">2020-06-23T10:27:28Z</dcterms:created>
  <dcterms:modified xsi:type="dcterms:W3CDTF">2020-06-23T10:44:20Z</dcterms:modified>
</cp:coreProperties>
</file>