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0" r:id="rId20"/>
    <p:sldId id="281" r:id="rId21"/>
    <p:sldId id="286" r:id="rId22"/>
    <p:sldId id="282" r:id="rId23"/>
    <p:sldId id="283" r:id="rId24"/>
    <p:sldId id="275" r:id="rId25"/>
    <p:sldId id="284" r:id="rId26"/>
    <p:sldId id="285" r:id="rId27"/>
    <p:sldId id="276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BBEB-447C-4A24-9415-DEE37824796B}" type="datetimeFigureOut">
              <a:rPr lang="zh-TW" altLang="en-US" smtClean="0"/>
              <a:pPr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是你永看顧的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TW" sz="4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 我求問主的國 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問主的義</a:t>
            </a:r>
            <a:endParaRPr lang="en-US" sz="5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</a:t>
            </a:r>
            <a:r>
              <a:rPr lang="zh-TW" altLang="en-US" sz="5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</a:t>
            </a:r>
            <a:endParaRPr lang="en-US" altLang="zh-TW" sz="5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是你永看顧的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</TotalTime>
  <Words>643</Words>
  <Application>Microsoft Office PowerPoint</Application>
  <PresentationFormat>如螢幕大小 (4:3)</PresentationFormat>
  <Paragraphs>166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佈景主題1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求主興起禱告的心</dc:title>
  <dc:creator>DaTang</dc:creator>
  <cp:lastModifiedBy>DaTang</cp:lastModifiedBy>
  <cp:revision>3</cp:revision>
  <dcterms:created xsi:type="dcterms:W3CDTF">2019-02-26T10:35:06Z</dcterms:created>
  <dcterms:modified xsi:type="dcterms:W3CDTF">2019-03-12T13:00:41Z</dcterms:modified>
</cp:coreProperties>
</file>