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60" r:id="rId2"/>
    <p:sldId id="261" r:id="rId3"/>
    <p:sldId id="256" r:id="rId4"/>
    <p:sldId id="257" r:id="rId5"/>
    <p:sldId id="258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36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2F2985-CBEC-4858-B522-EC3051ECB6D2}" type="datetimeFigureOut">
              <a:rPr lang="zh-TW" altLang="en-US" smtClean="0"/>
              <a:t>2019/6/13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C2B97-6B22-4E3F-A8E9-E4D9AEAB4C9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C2B97-6B22-4E3F-A8E9-E4D9AEAB4C9B}" type="slidenum">
              <a:rPr lang="zh-TW" altLang="en-US" smtClean="0"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2019/6/13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2019/6/13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2019/6/13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2019/6/13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2019/6/13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2019/6/13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2019/6/13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2019/6/13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2019/6/13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2019/6/13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2019/6/13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3AE62-F810-43A7-A0C3-BE00E20AE505}" type="datetimeFigureOut">
              <a:rPr lang="zh-TW" altLang="en-US" smtClean="0"/>
              <a:pPr/>
              <a:t>2019/6/13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全地至高是我主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願靈內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甦醒  心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獻頌讚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歌聲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投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在你的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翅膀  願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你施恩救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拯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榮耀歸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主  高唱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頌讚新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歌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琴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和應瑟奏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鳴  樂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韻歌聲齊賀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全地至高是我主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全地至高是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我主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各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邦一致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頌揚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這歌盡獻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主  榮光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高照諸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天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慈愛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達到穹蒼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處  恩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慈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信實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並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賜下寬容饒恕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cap="all" dirty="0">
                <a:latin typeface="微軟正黑體" pitchFamily="34" charset="-120"/>
                <a:ea typeface="微軟正黑體" pitchFamily="34" charset="-120"/>
              </a:rPr>
              <a:t>因主的</a:t>
            </a:r>
            <a:r>
              <a:rPr lang="zh-CN" altLang="en-US" sz="6000" b="1" cap="all" dirty="0" smtClean="0">
                <a:latin typeface="微軟正黑體" pitchFamily="34" charset="-120"/>
                <a:ea typeface="微軟正黑體" pitchFamily="34" charset="-120"/>
              </a:rPr>
              <a:t>名</a:t>
            </a:r>
            <a:endParaRPr lang="zh-TW" altLang="en-US" sz="6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5400" b="1" cap="all" dirty="0" smtClean="0">
                <a:latin typeface="微軟正黑體" pitchFamily="34" charset="-120"/>
                <a:ea typeface="微軟正黑體" pitchFamily="34" charset="-120"/>
              </a:rPr>
              <a:t>造物主今</a:t>
            </a:r>
            <a:r>
              <a:rPr lang="zh-CN" altLang="en-US" sz="5400" b="1" cap="all" dirty="0">
                <a:latin typeface="微軟正黑體" pitchFamily="34" charset="-120"/>
                <a:ea typeface="微軟正黑體" pitchFamily="34" charset="-120"/>
              </a:rPr>
              <a:t>高唱祢</a:t>
            </a:r>
            <a:r>
              <a:rPr lang="zh-CN" altLang="en-US" sz="5400" b="1" cap="all" dirty="0" smtClean="0">
                <a:latin typeface="微軟正黑體" pitchFamily="34" charset="-120"/>
                <a:ea typeface="微軟正黑體" pitchFamily="34" charset="-120"/>
              </a:rPr>
              <a:t>名字</a:t>
            </a:r>
            <a:endParaRPr lang="en-US" altLang="zh-CN" sz="5400" b="1" cap="all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cap="all" dirty="0" smtClean="0">
                <a:latin typeface="微軟正黑體" pitchFamily="34" charset="-120"/>
                <a:ea typeface="微軟正黑體" pitchFamily="34" charset="-120"/>
              </a:rPr>
              <a:t>和平之君</a:t>
            </a:r>
            <a:r>
              <a:rPr lang="zh-CN" altLang="en-US" sz="5400" b="1" cap="all" dirty="0" smtClean="0">
                <a:latin typeface="微軟正黑體" pitchFamily="34" charset="-120"/>
                <a:ea typeface="微軟正黑體" pitchFamily="34" charset="-120"/>
              </a:rPr>
              <a:t>得勝者</a:t>
            </a:r>
            <a:endParaRPr lang="en-US" altLang="zh-CN" sz="5400" b="1" cap="all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cap="all" dirty="0" smtClean="0">
                <a:latin typeface="微軟正黑體" pitchFamily="34" charset="-120"/>
                <a:ea typeface="微軟正黑體" pitchFamily="34" charset="-120"/>
              </a:rPr>
              <a:t>地上</a:t>
            </a:r>
            <a:r>
              <a:rPr lang="zh-CN" altLang="en-US" sz="5400" b="1" cap="all" dirty="0">
                <a:latin typeface="微軟正黑體" pitchFamily="34" charset="-120"/>
                <a:ea typeface="微軟正黑體" pitchFamily="34" charset="-120"/>
              </a:rPr>
              <a:t>古今的</a:t>
            </a:r>
            <a:r>
              <a:rPr lang="zh-CN" altLang="en-US" sz="5400" b="1" cap="all" dirty="0" smtClean="0">
                <a:latin typeface="微軟正黑體" pitchFamily="34" charset="-120"/>
                <a:ea typeface="微軟正黑體" pitchFamily="34" charset="-120"/>
              </a:rPr>
              <a:t>君王</a:t>
            </a:r>
            <a:endParaRPr lang="en-US" altLang="zh-CN" sz="5400" b="1" cap="all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cap="all" dirty="0" smtClean="0">
                <a:latin typeface="微軟正黑體" pitchFamily="34" charset="-120"/>
                <a:ea typeface="微軟正黑體" pitchFamily="34" charset="-120"/>
              </a:rPr>
              <a:t>也</a:t>
            </a:r>
            <a:r>
              <a:rPr lang="zh-CN" altLang="en-US" sz="5400" b="1" cap="all" dirty="0">
                <a:latin typeface="微軟正黑體" pitchFamily="34" charset="-120"/>
                <a:ea typeface="微軟正黑體" pitchFamily="34" charset="-120"/>
              </a:rPr>
              <a:t>折服於祢</a:t>
            </a:r>
            <a:r>
              <a:rPr lang="zh-CN" altLang="en-US" sz="5400" b="1" cap="all" dirty="0" smtClean="0">
                <a:latin typeface="微軟正黑體" pitchFamily="34" charset="-120"/>
                <a:ea typeface="微軟正黑體" pitchFamily="34" charset="-120"/>
              </a:rPr>
              <a:t>面前</a:t>
            </a:r>
            <a:endParaRPr lang="zh-TW" altLang="en-US" sz="5400" b="1" cap="all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cap="all" dirty="0">
                <a:latin typeface="微軟正黑體" pitchFamily="34" charset="-120"/>
                <a:ea typeface="微軟正黑體" pitchFamily="34" charset="-120"/>
              </a:rPr>
              <a:t>因主的</a:t>
            </a:r>
            <a:r>
              <a:rPr lang="zh-CN" altLang="en-US" sz="6000" b="1" cap="all" dirty="0" smtClean="0">
                <a:latin typeface="微軟正黑體" pitchFamily="34" charset="-120"/>
                <a:ea typeface="微軟正黑體" pitchFamily="34" charset="-120"/>
              </a:rPr>
              <a:t>名</a:t>
            </a:r>
            <a:endParaRPr lang="zh-TW" altLang="en-US" sz="6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cap="all" dirty="0" smtClean="0">
                <a:latin typeface="微軟正黑體" pitchFamily="34" charset="-120"/>
                <a:ea typeface="微軟正黑體" pitchFamily="34" charset="-120"/>
              </a:rPr>
              <a:t>造物主今</a:t>
            </a:r>
            <a:r>
              <a:rPr lang="zh-TW" altLang="en-US" sz="5400" b="1" cap="all" dirty="0">
                <a:latin typeface="微軟正黑體" pitchFamily="34" charset="-120"/>
                <a:ea typeface="微軟正黑體" pitchFamily="34" charset="-120"/>
              </a:rPr>
              <a:t>高唱祢</a:t>
            </a:r>
            <a:r>
              <a:rPr lang="zh-TW" altLang="en-US" sz="5400" b="1" cap="all" dirty="0" smtClean="0">
                <a:latin typeface="微軟正黑體" pitchFamily="34" charset="-120"/>
                <a:ea typeface="微軟正黑體" pitchFamily="34" charset="-120"/>
              </a:rPr>
              <a:t>名字</a:t>
            </a:r>
            <a:endParaRPr lang="en-US" altLang="zh-TW" sz="5400" b="1" cap="all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cap="all" dirty="0" smtClean="0">
                <a:latin typeface="微軟正黑體" pitchFamily="34" charset="-120"/>
                <a:ea typeface="微軟正黑體" pitchFamily="34" charset="-120"/>
              </a:rPr>
              <a:t>全能</a:t>
            </a:r>
            <a:r>
              <a:rPr lang="zh-TW" altLang="en-US" sz="5400" b="1" cap="all" dirty="0" smtClean="0">
                <a:latin typeface="微軟正黑體" pitchFamily="34" charset="-120"/>
                <a:ea typeface="微軟正黑體" pitchFamily="34" charset="-120"/>
              </a:rPr>
              <a:t>之</a:t>
            </a:r>
            <a:r>
              <a:rPr lang="zh-CN" altLang="en-US" sz="5400" b="1" cap="all" dirty="0" smtClean="0"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cap="all" dirty="0" smtClean="0">
                <a:latin typeface="微軟正黑體" pitchFamily="34" charset="-120"/>
                <a:ea typeface="微軟正黑體" pitchFamily="34" charset="-120"/>
              </a:rPr>
              <a:t>安慰者</a:t>
            </a:r>
            <a:endParaRPr lang="en-US" altLang="zh-TW" sz="5400" b="1" cap="all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cap="all" dirty="0" smtClean="0">
                <a:latin typeface="微軟正黑體" pitchFamily="34" charset="-120"/>
                <a:ea typeface="微軟正黑體" pitchFamily="34" charset="-120"/>
              </a:rPr>
              <a:t>全</a:t>
            </a:r>
            <a:r>
              <a:rPr lang="zh-TW" altLang="en-US" sz="5400" b="1" cap="all" dirty="0">
                <a:latin typeface="微軟正黑體" pitchFamily="34" charset="-120"/>
                <a:ea typeface="微軟正黑體" pitchFamily="34" charset="-120"/>
              </a:rPr>
              <a:t>憑主恩典</a:t>
            </a:r>
            <a:r>
              <a:rPr lang="zh-TW" altLang="en-US" sz="5400" b="1" cap="all" dirty="0" smtClean="0">
                <a:latin typeface="微軟正黑體" pitchFamily="34" charset="-120"/>
                <a:ea typeface="微軟正黑體" pitchFamily="34" charset="-120"/>
              </a:rPr>
              <a:t>憐憫</a:t>
            </a:r>
            <a:endParaRPr lang="en-US" altLang="zh-TW" sz="5400" b="1" cap="all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cap="all" dirty="0" smtClean="0">
                <a:latin typeface="微軟正黑體" pitchFamily="34" charset="-120"/>
                <a:ea typeface="微軟正黑體" pitchFamily="34" charset="-120"/>
              </a:rPr>
              <a:t>令</a:t>
            </a:r>
            <a:r>
              <a:rPr lang="zh-TW" altLang="en-US" sz="5400" b="1" cap="all" dirty="0">
                <a:latin typeface="微軟正黑體" pitchFamily="34" charset="-120"/>
                <a:ea typeface="微軟正黑體" pitchFamily="34" charset="-120"/>
              </a:rPr>
              <a:t>我滿心</a:t>
            </a:r>
            <a:r>
              <a:rPr lang="zh-TW" altLang="en-US" sz="5400" b="1" cap="all" dirty="0" smtClean="0">
                <a:latin typeface="微軟正黑體" pitchFamily="34" charset="-120"/>
                <a:ea typeface="微軟正黑體" pitchFamily="34" charset="-120"/>
              </a:rPr>
              <a:t>溫暖</a:t>
            </a:r>
            <a:endParaRPr lang="zh-TW" altLang="en-US" sz="5400" b="1" cap="all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cap="all" dirty="0">
                <a:latin typeface="微軟正黑體" pitchFamily="34" charset="-120"/>
                <a:ea typeface="微軟正黑體" pitchFamily="34" charset="-120"/>
              </a:rPr>
              <a:t>因主的</a:t>
            </a:r>
            <a:r>
              <a:rPr lang="zh-CN" altLang="en-US" sz="6000" b="1" cap="all" dirty="0" smtClean="0">
                <a:latin typeface="微軟正黑體" pitchFamily="34" charset="-120"/>
                <a:ea typeface="微軟正黑體" pitchFamily="34" charset="-120"/>
              </a:rPr>
              <a:t>名</a:t>
            </a:r>
            <a:endParaRPr lang="zh-TW" altLang="en-US" sz="6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cap="all" dirty="0">
                <a:latin typeface="微軟正黑體" pitchFamily="34" charset="-120"/>
                <a:ea typeface="微軟正黑體" pitchFamily="34" charset="-120"/>
              </a:rPr>
              <a:t>全因主的聖</a:t>
            </a:r>
            <a:r>
              <a:rPr lang="zh-TW" altLang="en-US" sz="5400" b="1" cap="all" dirty="0" smtClean="0"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cap="all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cap="all" dirty="0" smtClean="0">
                <a:latin typeface="微軟正黑體" pitchFamily="34" charset="-120"/>
                <a:ea typeface="微軟正黑體" pitchFamily="34" charset="-120"/>
              </a:rPr>
              <a:t>勞苦</a:t>
            </a:r>
            <a:r>
              <a:rPr lang="zh-TW" altLang="en-US" sz="5400" b="1" cap="all" dirty="0">
                <a:latin typeface="微軟正黑體" pitchFamily="34" charset="-120"/>
                <a:ea typeface="微軟正黑體" pitchFamily="34" charset="-120"/>
              </a:rPr>
              <a:t>可得</a:t>
            </a:r>
            <a:r>
              <a:rPr lang="zh-TW" altLang="en-US" sz="5400" b="1" cap="all" dirty="0" smtClean="0">
                <a:latin typeface="微軟正黑體" pitchFamily="34" charset="-120"/>
                <a:ea typeface="微軟正黑體" pitchFamily="34" charset="-120"/>
              </a:rPr>
              <a:t>安靜</a:t>
            </a:r>
            <a:endParaRPr lang="en-US" altLang="zh-TW" sz="5400" b="1" cap="all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cap="all" dirty="0" smtClean="0">
                <a:latin typeface="微軟正黑體" pitchFamily="34" charset="-120"/>
                <a:ea typeface="微軟正黑體" pitchFamily="34" charset="-120"/>
              </a:rPr>
              <a:t>行走</a:t>
            </a:r>
            <a:r>
              <a:rPr lang="zh-TW" altLang="en-US" sz="5400" b="1" cap="all" dirty="0">
                <a:latin typeface="微軟正黑體" pitchFamily="34" charset="-120"/>
                <a:ea typeface="微軟正黑體" pitchFamily="34" charset="-120"/>
              </a:rPr>
              <a:t>於</a:t>
            </a:r>
            <a:r>
              <a:rPr lang="zh-TW" altLang="en-US" sz="5400" b="1" cap="all" dirty="0" smtClean="0">
                <a:latin typeface="微軟正黑體" pitchFamily="34" charset="-120"/>
                <a:ea typeface="微軟正黑體" pitchFamily="34" charset="-120"/>
              </a:rPr>
              <a:t>孤單</a:t>
            </a:r>
            <a:endParaRPr lang="en-US" altLang="zh-TW" sz="5400" b="1" cap="all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cap="all" dirty="0" smtClean="0">
                <a:latin typeface="微軟正黑體" pitchFamily="34" charset="-120"/>
                <a:ea typeface="微軟正黑體" pitchFamily="34" charset="-120"/>
              </a:rPr>
              <a:t>困惑</a:t>
            </a:r>
            <a:r>
              <a:rPr lang="zh-TW" altLang="en-US" sz="5400" b="1" cap="all" dirty="0">
                <a:latin typeface="微軟正黑體" pitchFamily="34" charset="-120"/>
                <a:ea typeface="微軟正黑體" pitchFamily="34" charset="-120"/>
              </a:rPr>
              <a:t>裡面有主</a:t>
            </a:r>
            <a:r>
              <a:rPr lang="zh-TW" altLang="en-US" sz="5400" b="1" cap="all" dirty="0" smtClean="0">
                <a:latin typeface="微軟正黑體" pitchFamily="34" charset="-120"/>
                <a:ea typeface="微軟正黑體" pitchFamily="34" charset="-120"/>
              </a:rPr>
              <a:t>傾聽</a:t>
            </a:r>
            <a:endParaRPr lang="zh-TW" altLang="en-US" sz="5400" b="1" cap="all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cap="all" dirty="0">
                <a:latin typeface="微軟正黑體" pitchFamily="34" charset="-120"/>
                <a:ea typeface="微軟正黑體" pitchFamily="34" charset="-120"/>
              </a:rPr>
              <a:t>因主的</a:t>
            </a:r>
            <a:r>
              <a:rPr lang="zh-CN" altLang="en-US" sz="6000" b="1" cap="all" dirty="0" smtClean="0">
                <a:latin typeface="微軟正黑體" pitchFamily="34" charset="-120"/>
                <a:ea typeface="微軟正黑體" pitchFamily="34" charset="-120"/>
              </a:rPr>
              <a:t>名</a:t>
            </a:r>
            <a:endParaRPr lang="zh-TW" altLang="en-US" sz="6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cap="all" dirty="0">
                <a:latin typeface="微軟正黑體" pitchFamily="34" charset="-120"/>
                <a:ea typeface="微軟正黑體" pitchFamily="34" charset="-120"/>
              </a:rPr>
              <a:t>全因主的聖</a:t>
            </a:r>
            <a:r>
              <a:rPr lang="zh-TW" altLang="en-US" sz="5400" b="1" cap="all" dirty="0" smtClean="0"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400" b="1" cap="all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cap="all" dirty="0" smtClean="0">
                <a:latin typeface="微軟正黑體" pitchFamily="34" charset="-120"/>
                <a:ea typeface="微軟正黑體" pitchFamily="34" charset="-120"/>
              </a:rPr>
              <a:t>愁</a:t>
            </a:r>
            <a:r>
              <a:rPr lang="zh-TW" altLang="en-US" sz="5400" b="1" cap="all" dirty="0" smtClean="0">
                <a:latin typeface="微軟正黑體" pitchFamily="34" charset="-120"/>
                <a:ea typeface="微軟正黑體" pitchFamily="34" charset="-120"/>
              </a:rPr>
              <a:t>心</a:t>
            </a:r>
            <a:r>
              <a:rPr lang="zh-TW" altLang="en-US" sz="5400" b="1" cap="all" dirty="0">
                <a:latin typeface="微軟正黑體" pitchFamily="34" charset="-120"/>
                <a:ea typeface="微軟正黑體" pitchFamily="34" charset="-120"/>
              </a:rPr>
              <a:t>可得</a:t>
            </a:r>
            <a:r>
              <a:rPr lang="zh-TW" altLang="en-US" sz="5400" b="1" cap="all" dirty="0" smtClean="0">
                <a:latin typeface="微軟正黑體" pitchFamily="34" charset="-120"/>
                <a:ea typeface="微軟正黑體" pitchFamily="34" charset="-120"/>
              </a:rPr>
              <a:t>歡樂</a:t>
            </a:r>
            <a:endParaRPr lang="en-US" altLang="zh-TW" sz="5400" b="1" cap="all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cap="all" dirty="0" smtClean="0">
                <a:latin typeface="微軟正黑體" pitchFamily="34" charset="-120"/>
                <a:ea typeface="微軟正黑體" pitchFamily="34" charset="-120"/>
              </a:rPr>
              <a:t>祈禱</a:t>
            </a:r>
            <a:r>
              <a:rPr lang="zh-TW" altLang="en-US" sz="5400" b="1" cap="all" dirty="0">
                <a:latin typeface="微軟正黑體" pitchFamily="34" charset="-120"/>
                <a:ea typeface="微軟正黑體" pitchFamily="34" charset="-120"/>
              </a:rPr>
              <a:t>的必得</a:t>
            </a:r>
            <a:r>
              <a:rPr lang="zh-TW" altLang="en-US" sz="5400" b="1" cap="all" dirty="0" smtClean="0">
                <a:latin typeface="微軟正黑體" pitchFamily="34" charset="-120"/>
                <a:ea typeface="微軟正黑體" pitchFamily="34" charset="-120"/>
              </a:rPr>
              <a:t>勝</a:t>
            </a:r>
            <a:endParaRPr lang="en-US" altLang="zh-TW" sz="5400" b="1" cap="all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cap="all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cap="all" dirty="0">
                <a:latin typeface="微軟正黑體" pitchFamily="34" charset="-120"/>
                <a:ea typeface="微軟正黑體" pitchFamily="34" charset="-120"/>
              </a:rPr>
              <a:t>以性命來</a:t>
            </a:r>
            <a:r>
              <a:rPr lang="zh-TW" altLang="en-US" sz="5400" b="1" cap="all" dirty="0" smtClean="0">
                <a:latin typeface="微軟正黑體" pitchFamily="34" charset="-120"/>
                <a:ea typeface="微軟正黑體" pitchFamily="34" charset="-120"/>
              </a:rPr>
              <a:t>做</a:t>
            </a:r>
            <a:r>
              <a:rPr lang="zh-CN" altLang="en-US" sz="5400" b="1" cap="all" dirty="0" smtClean="0">
                <a:latin typeface="微軟正黑體" pitchFamily="34" charset="-120"/>
                <a:ea typeface="微軟正黑體" pitchFamily="34" charset="-120"/>
              </a:rPr>
              <a:t>証</a:t>
            </a:r>
            <a:endParaRPr lang="zh-TW" altLang="en-US" sz="5400" b="1" cap="all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102</TotalTime>
  <Words>178</Words>
  <Application>Microsoft Office PowerPoint</Application>
  <PresentationFormat>如螢幕大小 (4:3)</PresentationFormat>
  <Paragraphs>32</Paragraphs>
  <Slides>6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佈景主題1</vt:lpstr>
      <vt:lpstr>全地至高是我主</vt:lpstr>
      <vt:lpstr>全地至高是我主</vt:lpstr>
      <vt:lpstr>因主的名</vt:lpstr>
      <vt:lpstr>因主的名</vt:lpstr>
      <vt:lpstr>因主的名</vt:lpstr>
      <vt:lpstr>因主的名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因主的名</dc:title>
  <dc:creator>User</dc:creator>
  <cp:lastModifiedBy>DaTang</cp:lastModifiedBy>
  <cp:revision>13</cp:revision>
  <dcterms:created xsi:type="dcterms:W3CDTF">2017-06-06T12:06:37Z</dcterms:created>
  <dcterms:modified xsi:type="dcterms:W3CDTF">2019-06-13T12:42:25Z</dcterms:modified>
</cp:coreProperties>
</file>